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4" r:id="rId1"/>
  </p:sldMasterIdLst>
  <p:notesMasterIdLst>
    <p:notesMasterId r:id="rId28"/>
  </p:notesMasterIdLst>
  <p:handoutMasterIdLst>
    <p:handoutMasterId r:id="rId29"/>
  </p:handoutMasterIdLst>
  <p:sldIdLst>
    <p:sldId id="359" r:id="rId2"/>
    <p:sldId id="361" r:id="rId3"/>
    <p:sldId id="362" r:id="rId4"/>
    <p:sldId id="363" r:id="rId5"/>
    <p:sldId id="364" r:id="rId6"/>
    <p:sldId id="365" r:id="rId7"/>
    <p:sldId id="366" r:id="rId8"/>
    <p:sldId id="368" r:id="rId9"/>
    <p:sldId id="369" r:id="rId10"/>
    <p:sldId id="371" r:id="rId11"/>
    <p:sldId id="370" r:id="rId12"/>
    <p:sldId id="373" r:id="rId13"/>
    <p:sldId id="303" r:id="rId14"/>
    <p:sldId id="347" r:id="rId15"/>
    <p:sldId id="348" r:id="rId16"/>
    <p:sldId id="349" r:id="rId17"/>
    <p:sldId id="350" r:id="rId18"/>
    <p:sldId id="351" r:id="rId19"/>
    <p:sldId id="352" r:id="rId20"/>
    <p:sldId id="354" r:id="rId21"/>
    <p:sldId id="355" r:id="rId22"/>
    <p:sldId id="356" r:id="rId23"/>
    <p:sldId id="372" r:id="rId24"/>
    <p:sldId id="346" r:id="rId25"/>
    <p:sldId id="374" r:id="rId26"/>
    <p:sldId id="358"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2" userDrawn="1">
          <p15:clr>
            <a:srgbClr val="A4A3A4"/>
          </p15:clr>
        </p15:guide>
        <p15:guide id="2" pos="3840" userDrawn="1">
          <p15:clr>
            <a:srgbClr val="A4A3A4"/>
          </p15:clr>
        </p15:guide>
        <p15:guide id="3" pos="325" userDrawn="1">
          <p15:clr>
            <a:srgbClr val="A4A3A4"/>
          </p15:clr>
        </p15:guide>
        <p15:guide id="4" pos="461" userDrawn="1">
          <p15:clr>
            <a:srgbClr val="A4A3A4"/>
          </p15:clr>
        </p15:guide>
        <p15:guide id="5" orient="horz" pos="68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t Croonenborghs" initials="BC" lastIdx="1" clrIdx="0">
    <p:extLst/>
  </p:cmAuthor>
  <p:cmAuthor id="2" name="Bart Croonenborghs" initials="BC [2]" lastIdx="1" clrIdx="1">
    <p:extLst/>
  </p:cmAuthor>
  <p:cmAuthor id="3" name="Bart Croonenborghs" initials="BC [3]" lastIdx="1" clrIdx="2">
    <p:extLst/>
  </p:cmAuthor>
  <p:cmAuthor id="4" name="Bart Croonenborghs" initials="BC [4]" lastIdx="1" clrIdx="3">
    <p:extLst/>
  </p:cmAuthor>
  <p:cmAuthor id="5" name="Bart Croonenborghs" initials="BC [5]" lastIdx="1" clrIdx="4">
    <p:extLst/>
  </p:cmAuthor>
  <p:cmAuthor id="6" name="Bart Croonenborghs" initials="BC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A0"/>
    <a:srgbClr val="FF5000"/>
    <a:srgbClr val="0032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19" autoAdjust="0"/>
    <p:restoredTop sz="77737" autoAdjust="0"/>
  </p:normalViewPr>
  <p:slideViewPr>
    <p:cSldViewPr snapToGrid="0" snapToObjects="1">
      <p:cViewPr varScale="1">
        <p:scale>
          <a:sx n="56" d="100"/>
          <a:sy n="56" d="100"/>
        </p:scale>
        <p:origin x="834" y="66"/>
      </p:cViewPr>
      <p:guideLst>
        <p:guide orient="horz" pos="3362"/>
        <p:guide pos="3840"/>
        <p:guide pos="325"/>
        <p:guide pos="461"/>
        <p:guide orient="horz" pos="686"/>
      </p:guideLst>
    </p:cSldViewPr>
  </p:slideViewPr>
  <p:outlineViewPr>
    <p:cViewPr>
      <p:scale>
        <a:sx n="33" d="100"/>
        <a:sy n="33" d="100"/>
      </p:scale>
      <p:origin x="0" y="-1688"/>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71" d="100"/>
          <a:sy n="71" d="100"/>
        </p:scale>
        <p:origin x="238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504000" y="360000"/>
            <a:ext cx="2700000" cy="360000"/>
          </a:xfrm>
          <a:prstGeom prst="rect">
            <a:avLst/>
          </a:prstGeom>
        </p:spPr>
        <p:txBody>
          <a:bodyPr vert="horz" lIns="90000" tIns="45720" rIns="91440" bIns="45720" rtlCol="0"/>
          <a:lstStyle>
            <a:lvl1pPr algn="l">
              <a:defRPr sz="1200"/>
            </a:lvl1pPr>
          </a:lstStyle>
          <a:p>
            <a:r>
              <a:rPr lang="nl-NL" dirty="0">
                <a:solidFill>
                  <a:srgbClr val="FF5000"/>
                </a:solidFill>
                <a:latin typeface="Verdana" charset="0"/>
                <a:ea typeface="Verdana" charset="0"/>
                <a:cs typeface="Verdana" charset="0"/>
              </a:rPr>
              <a:t>Kop</a:t>
            </a:r>
          </a:p>
        </p:txBody>
      </p:sp>
      <p:sp>
        <p:nvSpPr>
          <p:cNvPr id="3" name="Tijdelijke aanduiding voor datum 2"/>
          <p:cNvSpPr>
            <a:spLocks noGrp="1"/>
          </p:cNvSpPr>
          <p:nvPr>
            <p:ph type="dt" sz="quarter" idx="1"/>
          </p:nvPr>
        </p:nvSpPr>
        <p:spPr>
          <a:xfrm>
            <a:off x="3601800" y="360000"/>
            <a:ext cx="2700000" cy="360000"/>
          </a:xfrm>
          <a:prstGeom prst="rect">
            <a:avLst/>
          </a:prstGeom>
        </p:spPr>
        <p:txBody>
          <a:bodyPr vert="horz" lIns="90000" tIns="45720" rIns="91440" bIns="45720" rtlCol="0" anchor="ctr" anchorCtr="0"/>
          <a:lstStyle>
            <a:lvl1pPr algn="r">
              <a:defRPr sz="1200"/>
            </a:lvl1pPr>
          </a:lstStyle>
          <a:p>
            <a:fld id="{C4CD8FED-05CD-E64B-9968-2D08B3C82605}" type="datetime1">
              <a:rPr lang="nl-BE" smtClean="0">
                <a:solidFill>
                  <a:srgbClr val="FF5000"/>
                </a:solidFill>
              </a:rPr>
              <a:t>22/10/2019</a:t>
            </a:fld>
            <a:endParaRPr lang="nl-NL" dirty="0">
              <a:solidFill>
                <a:srgbClr val="FF5000"/>
              </a:solidFill>
            </a:endParaRPr>
          </a:p>
        </p:txBody>
      </p:sp>
      <p:sp>
        <p:nvSpPr>
          <p:cNvPr id="4" name="Tijdelijke aanduiding voor voettekst 3"/>
          <p:cNvSpPr>
            <a:spLocks noGrp="1"/>
          </p:cNvSpPr>
          <p:nvPr>
            <p:ph type="ftr" sz="quarter" idx="2"/>
          </p:nvPr>
        </p:nvSpPr>
        <p:spPr>
          <a:xfrm>
            <a:off x="504000" y="8508775"/>
            <a:ext cx="2971800" cy="360000"/>
          </a:xfrm>
          <a:prstGeom prst="rect">
            <a:avLst/>
          </a:prstGeom>
        </p:spPr>
        <p:txBody>
          <a:bodyPr vert="horz" lIns="91440" tIns="45720" rIns="91440" bIns="45720" rtlCol="0" anchor="ctr" anchorCtr="0"/>
          <a:lstStyle>
            <a:lvl1pPr algn="l">
              <a:defRPr sz="1200"/>
            </a:lvl1pPr>
          </a:lstStyle>
          <a:p>
            <a:r>
              <a:rPr lang="nl-NL" dirty="0">
                <a:solidFill>
                  <a:srgbClr val="0033A0"/>
                </a:solidFill>
                <a:latin typeface="Verdana" charset="0"/>
                <a:ea typeface="Verdana" charset="0"/>
                <a:cs typeface="Verdana" charset="0"/>
              </a:rPr>
              <a:t>Voet</a:t>
            </a:r>
          </a:p>
        </p:txBody>
      </p:sp>
      <p:sp>
        <p:nvSpPr>
          <p:cNvPr id="5" name="Tijdelijke aanduiding voor dianummer 4"/>
          <p:cNvSpPr>
            <a:spLocks noGrp="1"/>
          </p:cNvSpPr>
          <p:nvPr>
            <p:ph type="sldNum" sz="quarter" idx="3"/>
          </p:nvPr>
        </p:nvSpPr>
        <p:spPr>
          <a:xfrm>
            <a:off x="3601800" y="8506800"/>
            <a:ext cx="2700000" cy="360000"/>
          </a:xfrm>
          <a:prstGeom prst="rect">
            <a:avLst/>
          </a:prstGeom>
        </p:spPr>
        <p:txBody>
          <a:bodyPr vert="horz" lIns="91440" tIns="45720" rIns="91440" bIns="45720" rtlCol="0" anchor="ctr" anchorCtr="0"/>
          <a:lstStyle>
            <a:lvl1pPr algn="r">
              <a:defRPr sz="1200"/>
            </a:lvl1pPr>
          </a:lstStyle>
          <a:p>
            <a:fld id="{B2B4E666-D715-AD48-99EC-80D1C3222789}" type="slidenum">
              <a:rPr lang="nl-NL" smtClean="0">
                <a:solidFill>
                  <a:srgbClr val="0033A0"/>
                </a:solidFill>
              </a:rPr>
              <a:t>‹#›</a:t>
            </a:fld>
            <a:endParaRPr lang="nl-NL" dirty="0">
              <a:solidFill>
                <a:srgbClr val="0033A0"/>
              </a:solidFill>
            </a:endParaRPr>
          </a:p>
        </p:txBody>
      </p:sp>
    </p:spTree>
    <p:extLst>
      <p:ext uri="{BB962C8B-B14F-4D97-AF65-F5344CB8AC3E}">
        <p14:creationId xmlns:p14="http://schemas.microsoft.com/office/powerpoint/2010/main" val="137863963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684000" y="540000"/>
            <a:ext cx="2700000" cy="360000"/>
          </a:xfrm>
          <a:prstGeom prst="rect">
            <a:avLst/>
          </a:prstGeom>
          <a:solidFill>
            <a:srgbClr val="0033A0"/>
          </a:solidFill>
        </p:spPr>
        <p:txBody>
          <a:bodyPr vert="horz" lIns="90000" tIns="45720" rIns="91440" bIns="45720" rtlCol="0" anchor="ctr" anchorCtr="0"/>
          <a:lstStyle>
            <a:lvl1pPr algn="l">
              <a:defRPr sz="1200">
                <a:solidFill>
                  <a:schemeClr val="bg1"/>
                </a:solidFill>
                <a:latin typeface="Verdana" charset="0"/>
                <a:ea typeface="Verdana" charset="0"/>
                <a:cs typeface="Verdana" charset="0"/>
              </a:defRPr>
            </a:lvl1pPr>
          </a:lstStyle>
          <a:p>
            <a:r>
              <a:rPr lang="nl-NL"/>
              <a:t>Kop</a:t>
            </a:r>
          </a:p>
        </p:txBody>
      </p:sp>
      <p:sp>
        <p:nvSpPr>
          <p:cNvPr id="3" name="Tijdelijke aanduiding voor datum 2"/>
          <p:cNvSpPr>
            <a:spLocks noGrp="1"/>
          </p:cNvSpPr>
          <p:nvPr>
            <p:ph type="dt" idx="1"/>
          </p:nvPr>
        </p:nvSpPr>
        <p:spPr>
          <a:xfrm>
            <a:off x="3537000" y="540000"/>
            <a:ext cx="2700000" cy="360000"/>
          </a:xfrm>
          <a:prstGeom prst="rect">
            <a:avLst/>
          </a:prstGeom>
        </p:spPr>
        <p:txBody>
          <a:bodyPr vert="horz" lIns="90000" tIns="45720" rIns="91440" bIns="45720" rtlCol="0" anchor="ctr" anchorCtr="0"/>
          <a:lstStyle>
            <a:lvl1pPr algn="r">
              <a:defRPr sz="900">
                <a:solidFill>
                  <a:srgbClr val="0033A0"/>
                </a:solidFill>
                <a:latin typeface="Verdana" charset="0"/>
                <a:ea typeface="Verdana" charset="0"/>
                <a:cs typeface="Verdana" charset="0"/>
              </a:defRPr>
            </a:lvl1pPr>
          </a:lstStyle>
          <a:p>
            <a:fld id="{ECBD4361-0679-254E-8386-CB90F2692ABF}" type="datetime1">
              <a:rPr lang="nl-BE" smtClean="0"/>
              <a:t>22/10/2019</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720000" y="8280000"/>
            <a:ext cx="2700000" cy="360000"/>
          </a:xfrm>
          <a:prstGeom prst="rect">
            <a:avLst/>
          </a:prstGeom>
        </p:spPr>
        <p:txBody>
          <a:bodyPr vert="horz" lIns="90000" tIns="45720" rIns="91440" bIns="45720" rtlCol="0" anchor="ctr" anchorCtr="0"/>
          <a:lstStyle>
            <a:lvl1pPr algn="l">
              <a:defRPr sz="1000">
                <a:solidFill>
                  <a:srgbClr val="FF5000"/>
                </a:solidFill>
                <a:latin typeface="Verdana" charset="0"/>
                <a:ea typeface="Verdana" charset="0"/>
                <a:cs typeface="Verdana" charset="0"/>
              </a:defRPr>
            </a:lvl1pPr>
          </a:lstStyle>
          <a:p>
            <a:r>
              <a:rPr lang="nl-NL" dirty="0"/>
              <a:t>Voet</a:t>
            </a:r>
          </a:p>
        </p:txBody>
      </p:sp>
      <p:sp>
        <p:nvSpPr>
          <p:cNvPr id="7" name="Tijdelijke aanduiding voor dianummer 6"/>
          <p:cNvSpPr>
            <a:spLocks noGrp="1"/>
          </p:cNvSpPr>
          <p:nvPr>
            <p:ph type="sldNum" sz="quarter" idx="5"/>
          </p:nvPr>
        </p:nvSpPr>
        <p:spPr>
          <a:xfrm>
            <a:off x="3537000" y="8280000"/>
            <a:ext cx="2700000" cy="360000"/>
          </a:xfrm>
          <a:prstGeom prst="rect">
            <a:avLst/>
          </a:prstGeom>
        </p:spPr>
        <p:txBody>
          <a:bodyPr vert="horz" lIns="90000" tIns="45720" rIns="91440" bIns="45720" rtlCol="0" anchor="ctr" anchorCtr="0"/>
          <a:lstStyle>
            <a:lvl1pPr algn="r">
              <a:defRPr sz="900">
                <a:solidFill>
                  <a:srgbClr val="FF5000"/>
                </a:solidFill>
                <a:latin typeface="Verdana" charset="0"/>
                <a:ea typeface="Verdana" charset="0"/>
                <a:cs typeface="Verdana" charset="0"/>
              </a:defRPr>
            </a:lvl1pPr>
          </a:lstStyle>
          <a:p>
            <a:fld id="{9FDDC29C-F309-0C44-B1DF-48E28FDE6E46}" type="slidenum">
              <a:rPr lang="nl-NL" smtClean="0"/>
              <a:pPr/>
              <a:t>‹#›</a:t>
            </a:fld>
            <a:endParaRPr lang="nl-NL"/>
          </a:p>
        </p:txBody>
      </p:sp>
    </p:spTree>
    <p:extLst>
      <p:ext uri="{BB962C8B-B14F-4D97-AF65-F5344CB8AC3E}">
        <p14:creationId xmlns:p14="http://schemas.microsoft.com/office/powerpoint/2010/main" val="1347689884"/>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nas.org/cgi/collection/global_climat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ipcc.ch/report/sr15/" TargetMode="External"/><Relationship Id="rId5" Type="http://schemas.openxmlformats.org/officeDocument/2006/relationships/hyperlink" Target="https://www.isimip.org/gettingstarted/" TargetMode="External"/><Relationship Id="rId4" Type="http://schemas.openxmlformats.org/officeDocument/2006/relationships/hyperlink" Target="http://www.earth-syst-dynam.net/special_issue11.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sgf-data.dkrz.de/esgf-idp/openid/wim.thier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koptekst 3"/>
          <p:cNvSpPr>
            <a:spLocks noGrp="1"/>
          </p:cNvSpPr>
          <p:nvPr>
            <p:ph type="hdr" sz="quarter" idx="10"/>
          </p:nvPr>
        </p:nvSpPr>
        <p:spPr/>
        <p:txBody>
          <a:bodyPr/>
          <a:lstStyle/>
          <a:p>
            <a:r>
              <a:rPr lang="nl-NL"/>
              <a:t>Kop</a:t>
            </a:r>
          </a:p>
        </p:txBody>
      </p:sp>
      <p:sp>
        <p:nvSpPr>
          <p:cNvPr id="5" name="Tijdelijke aanduiding voor datum 4"/>
          <p:cNvSpPr>
            <a:spLocks noGrp="1"/>
          </p:cNvSpPr>
          <p:nvPr>
            <p:ph type="dt" idx="11"/>
          </p:nvPr>
        </p:nvSpPr>
        <p:spPr/>
        <p:txBody>
          <a:bodyPr/>
          <a:lstStyle/>
          <a:p>
            <a:fld id="{9C4C1A21-712E-4041-B8F8-EBAA8AEA8BB9}" type="datetime1">
              <a:rPr lang="nl-BE" smtClean="0"/>
              <a:t>22/10/2019</a:t>
            </a:fld>
            <a:endParaRPr lang="nl-NL" dirty="0"/>
          </a:p>
        </p:txBody>
      </p:sp>
      <p:sp>
        <p:nvSpPr>
          <p:cNvPr id="6" name="Tijdelijke aanduiding voor voettekst 5"/>
          <p:cNvSpPr>
            <a:spLocks noGrp="1"/>
          </p:cNvSpPr>
          <p:nvPr>
            <p:ph type="ftr" sz="quarter" idx="12"/>
          </p:nvPr>
        </p:nvSpPr>
        <p:spPr/>
        <p:txBody>
          <a:bodyPr/>
          <a:lstStyle/>
          <a:p>
            <a:r>
              <a:rPr lang="nl-NL"/>
              <a:t>Voet</a:t>
            </a:r>
            <a:endParaRPr lang="nl-NL" dirty="0"/>
          </a:p>
        </p:txBody>
      </p:sp>
      <p:sp>
        <p:nvSpPr>
          <p:cNvPr id="7" name="Tijdelijke aanduiding voor dianummer 6"/>
          <p:cNvSpPr>
            <a:spLocks noGrp="1"/>
          </p:cNvSpPr>
          <p:nvPr>
            <p:ph type="sldNum" sz="quarter" idx="13"/>
          </p:nvPr>
        </p:nvSpPr>
        <p:spPr/>
        <p:txBody>
          <a:bodyPr/>
          <a:lstStyle/>
          <a:p>
            <a:fld id="{9FDDC29C-F309-0C44-B1DF-48E28FDE6E46}" type="slidenum">
              <a:rPr lang="nl-NL" smtClean="0"/>
              <a:pPr/>
              <a:t>1</a:t>
            </a:fld>
            <a:endParaRPr lang="nl-NL"/>
          </a:p>
        </p:txBody>
      </p:sp>
    </p:spTree>
    <p:extLst>
      <p:ext uri="{BB962C8B-B14F-4D97-AF65-F5344CB8AC3E}">
        <p14:creationId xmlns:p14="http://schemas.microsoft.com/office/powerpoint/2010/main" val="1606615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11</a:t>
            </a:fld>
            <a:endParaRPr lang="nl-NL"/>
          </a:p>
        </p:txBody>
      </p:sp>
    </p:spTree>
    <p:extLst>
      <p:ext uri="{BB962C8B-B14F-4D97-AF65-F5344CB8AC3E}">
        <p14:creationId xmlns:p14="http://schemas.microsoft.com/office/powerpoint/2010/main" val="3741848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koptekst 3"/>
          <p:cNvSpPr>
            <a:spLocks noGrp="1"/>
          </p:cNvSpPr>
          <p:nvPr>
            <p:ph type="hdr" sz="quarter" idx="10"/>
          </p:nvPr>
        </p:nvSpPr>
        <p:spPr/>
        <p:txBody>
          <a:bodyPr/>
          <a:lstStyle/>
          <a:p>
            <a:r>
              <a:rPr lang="nl-NL"/>
              <a:t>Kop</a:t>
            </a:r>
          </a:p>
        </p:txBody>
      </p:sp>
      <p:sp>
        <p:nvSpPr>
          <p:cNvPr id="5" name="Tijdelijke aanduiding voor datum 4"/>
          <p:cNvSpPr>
            <a:spLocks noGrp="1"/>
          </p:cNvSpPr>
          <p:nvPr>
            <p:ph type="dt" idx="11"/>
          </p:nvPr>
        </p:nvSpPr>
        <p:spPr/>
        <p:txBody>
          <a:bodyPr/>
          <a:lstStyle/>
          <a:p>
            <a:fld id="{9C4C1A21-712E-4041-B8F8-EBAA8AEA8BB9}" type="datetime1">
              <a:rPr lang="nl-BE" smtClean="0"/>
              <a:t>22/10/2019</a:t>
            </a:fld>
            <a:endParaRPr lang="nl-NL" dirty="0"/>
          </a:p>
        </p:txBody>
      </p:sp>
      <p:sp>
        <p:nvSpPr>
          <p:cNvPr id="6" name="Tijdelijke aanduiding voor voettekst 5"/>
          <p:cNvSpPr>
            <a:spLocks noGrp="1"/>
          </p:cNvSpPr>
          <p:nvPr>
            <p:ph type="ftr" sz="quarter" idx="12"/>
          </p:nvPr>
        </p:nvSpPr>
        <p:spPr/>
        <p:txBody>
          <a:bodyPr/>
          <a:lstStyle/>
          <a:p>
            <a:r>
              <a:rPr lang="nl-NL"/>
              <a:t>Voet</a:t>
            </a:r>
            <a:endParaRPr lang="nl-NL" dirty="0"/>
          </a:p>
        </p:txBody>
      </p:sp>
      <p:sp>
        <p:nvSpPr>
          <p:cNvPr id="7" name="Tijdelijke aanduiding voor dianummer 6"/>
          <p:cNvSpPr>
            <a:spLocks noGrp="1"/>
          </p:cNvSpPr>
          <p:nvPr>
            <p:ph type="sldNum" sz="quarter" idx="13"/>
          </p:nvPr>
        </p:nvSpPr>
        <p:spPr/>
        <p:txBody>
          <a:bodyPr/>
          <a:lstStyle/>
          <a:p>
            <a:fld id="{9FDDC29C-F309-0C44-B1DF-48E28FDE6E46}" type="slidenum">
              <a:rPr lang="nl-NL" smtClean="0"/>
              <a:pPr/>
              <a:t>13</a:t>
            </a:fld>
            <a:endParaRPr lang="nl-NL"/>
          </a:p>
        </p:txBody>
      </p:sp>
    </p:spTree>
    <p:extLst>
      <p:ext uri="{BB962C8B-B14F-4D97-AF65-F5344CB8AC3E}">
        <p14:creationId xmlns:p14="http://schemas.microsoft.com/office/powerpoint/2010/main" val="1076195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Define</a:t>
            </a:r>
            <a:r>
              <a:rPr lang="nl-BE" dirty="0"/>
              <a:t> </a:t>
            </a:r>
            <a:r>
              <a:rPr lang="nl-BE" dirty="0" err="1"/>
              <a:t>hydrological</a:t>
            </a:r>
            <a:r>
              <a:rPr lang="nl-BE" dirty="0"/>
              <a:t> </a:t>
            </a:r>
            <a:r>
              <a:rPr lang="nl-BE" dirty="0" err="1"/>
              <a:t>years</a:t>
            </a:r>
            <a:r>
              <a:rPr lang="nl-BE" dirty="0"/>
              <a:t> </a:t>
            </a:r>
            <a:r>
              <a:rPr lang="nl-BE" dirty="0" err="1"/>
              <a:t>and</a:t>
            </a:r>
            <a:r>
              <a:rPr lang="nl-BE" dirty="0"/>
              <a:t> </a:t>
            </a:r>
            <a:r>
              <a:rPr lang="nl-BE" dirty="0" err="1"/>
              <a:t>perform</a:t>
            </a:r>
            <a:r>
              <a:rPr lang="nl-BE" dirty="0"/>
              <a:t> </a:t>
            </a:r>
            <a:r>
              <a:rPr lang="nl-BE" dirty="0" err="1"/>
              <a:t>evaluation</a:t>
            </a:r>
            <a:r>
              <a:rPr lang="nl-BE" dirty="0"/>
              <a:t> </a:t>
            </a:r>
            <a:r>
              <a:rPr lang="nl-BE" dirty="0" err="1"/>
              <a:t>across</a:t>
            </a:r>
            <a:r>
              <a:rPr lang="nl-BE" dirty="0"/>
              <a:t> </a:t>
            </a:r>
            <a:r>
              <a:rPr lang="nl-BE" dirty="0" err="1"/>
              <a:t>that</a:t>
            </a:r>
            <a:r>
              <a:rPr lang="nl-BE" dirty="0"/>
              <a:t> </a:t>
            </a:r>
            <a:r>
              <a:rPr lang="nl-BE" dirty="0" err="1"/>
              <a:t>hydrological</a:t>
            </a:r>
            <a:r>
              <a:rPr lang="nl-BE" dirty="0"/>
              <a:t> </a:t>
            </a:r>
            <a:r>
              <a:rPr lang="nl-BE" dirty="0" err="1"/>
              <a:t>year</a:t>
            </a:r>
            <a:endParaRPr lang="nl-BE" dirty="0"/>
          </a:p>
          <a:p>
            <a:endParaRPr lang="nl-BE" dirty="0"/>
          </a:p>
          <a:p>
            <a:r>
              <a:rPr lang="en-US" sz="1200" b="0" i="0" u="none" strike="noStrike" kern="1200" baseline="0" dirty="0">
                <a:solidFill>
                  <a:schemeClr val="tx1"/>
                </a:solidFill>
                <a:latin typeface="+mn-lt"/>
                <a:ea typeface="+mn-ea"/>
                <a:cs typeface="+mn-cs"/>
              </a:rPr>
              <a:t>October to September hydrological year for ice start </a:t>
            </a:r>
          </a:p>
          <a:p>
            <a:r>
              <a:rPr lang="en-US" sz="1200" b="0" i="0" u="none" strike="noStrike" kern="1200" baseline="0" dirty="0">
                <a:solidFill>
                  <a:schemeClr val="tx1"/>
                </a:solidFill>
                <a:latin typeface="+mn-lt"/>
                <a:ea typeface="+mn-ea"/>
                <a:cs typeface="+mn-cs"/>
              </a:rPr>
              <a:t>September to August hydrological year for ice end</a:t>
            </a:r>
          </a:p>
          <a:p>
            <a:endParaRPr lang="nl-BE" sz="1200" b="0" i="0" u="none" strike="noStrike" kern="1200" baseline="0" dirty="0">
              <a:solidFill>
                <a:schemeClr val="tx1"/>
              </a:solidFill>
              <a:latin typeface="+mn-lt"/>
              <a:ea typeface="+mn-ea"/>
              <a:cs typeface="+mn-cs"/>
            </a:endParaRPr>
          </a:p>
          <a:p>
            <a:r>
              <a:rPr lang="nl-BE" sz="1200" b="0" i="0" u="none" strike="noStrike" kern="1200" baseline="0" dirty="0">
                <a:solidFill>
                  <a:schemeClr val="tx1"/>
                </a:solidFill>
                <a:latin typeface="+mn-lt"/>
                <a:ea typeface="+mn-ea"/>
                <a:cs typeface="+mn-cs"/>
              </a:rPr>
              <a:t>Ice </a:t>
            </a:r>
            <a:r>
              <a:rPr lang="nl-BE" sz="1200" b="0" i="0" u="none" strike="noStrike" kern="1200" baseline="0" dirty="0" err="1">
                <a:solidFill>
                  <a:schemeClr val="tx1"/>
                </a:solidFill>
                <a:latin typeface="+mn-lt"/>
                <a:ea typeface="+mn-ea"/>
                <a:cs typeface="+mn-cs"/>
              </a:rPr>
              <a:t>duration</a:t>
            </a:r>
            <a:r>
              <a:rPr lang="nl-BE" sz="1200" b="0" i="0" u="none" strike="noStrike" kern="1200" baseline="0" dirty="0">
                <a:solidFill>
                  <a:schemeClr val="tx1"/>
                </a:solidFill>
                <a:latin typeface="+mn-lt"/>
                <a:ea typeface="+mn-ea"/>
                <a:cs typeface="+mn-cs"/>
              </a:rPr>
              <a:t>: </a:t>
            </a:r>
            <a:r>
              <a:rPr lang="nl-BE" sz="1200" b="0" i="0" u="none" strike="noStrike" kern="1200" baseline="0" dirty="0" err="1">
                <a:solidFill>
                  <a:schemeClr val="tx1"/>
                </a:solidFill>
                <a:latin typeface="+mn-lt"/>
                <a:ea typeface="+mn-ea"/>
                <a:cs typeface="+mn-cs"/>
              </a:rPr>
              <a:t>Annual</a:t>
            </a:r>
            <a:r>
              <a:rPr lang="nl-BE" sz="1200" b="0" i="0" u="none" strike="noStrike" kern="1200" baseline="0" dirty="0">
                <a:solidFill>
                  <a:schemeClr val="tx1"/>
                </a:solidFill>
                <a:latin typeface="+mn-lt"/>
                <a:ea typeface="+mn-ea"/>
                <a:cs typeface="+mn-cs"/>
              </a:rPr>
              <a:t> ice </a:t>
            </a:r>
            <a:r>
              <a:rPr lang="nl-BE" sz="1200" b="0" i="0" u="none" strike="noStrike" kern="1200" baseline="0" dirty="0" err="1">
                <a:solidFill>
                  <a:schemeClr val="tx1"/>
                </a:solidFill>
                <a:latin typeface="+mn-lt"/>
                <a:ea typeface="+mn-ea"/>
                <a:cs typeface="+mn-cs"/>
              </a:rPr>
              <a:t>covered</a:t>
            </a:r>
            <a:r>
              <a:rPr lang="nl-BE" sz="1200" b="0" i="0" u="none" strike="noStrike" kern="1200" baseline="0" dirty="0">
                <a:solidFill>
                  <a:schemeClr val="tx1"/>
                </a:solidFill>
                <a:latin typeface="+mn-lt"/>
                <a:ea typeface="+mn-ea"/>
                <a:cs typeface="+mn-cs"/>
              </a:rPr>
              <a:t> </a:t>
            </a:r>
            <a:r>
              <a:rPr lang="nl-BE" sz="1200" b="0" i="0" u="none" strike="noStrike" kern="1200" baseline="0" dirty="0" err="1">
                <a:solidFill>
                  <a:schemeClr val="tx1"/>
                </a:solidFill>
                <a:latin typeface="+mn-lt"/>
                <a:ea typeface="+mn-ea"/>
                <a:cs typeface="+mn-cs"/>
              </a:rPr>
              <a:t>days</a:t>
            </a:r>
            <a:endParaRPr lang="nl-BE" dirty="0"/>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14</a:t>
            </a:fld>
            <a:endParaRPr lang="nl-NL"/>
          </a:p>
        </p:txBody>
      </p:sp>
    </p:spTree>
    <p:extLst>
      <p:ext uri="{BB962C8B-B14F-4D97-AF65-F5344CB8AC3E}">
        <p14:creationId xmlns:p14="http://schemas.microsoft.com/office/powerpoint/2010/main" val="1669463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1"/>
                </a:solidFill>
                <a:latin typeface="Verdana" charset="0"/>
                <a:ea typeface="Verdana" charset="0"/>
                <a:cs typeface="Verdana" charset="0"/>
              </a:rPr>
              <a:t>First impressions:</a:t>
            </a:r>
          </a:p>
          <a:p>
            <a:endParaRPr lang="en-US" sz="1200" dirty="0">
              <a:solidFill>
                <a:schemeClr val="accent1"/>
              </a:solidFill>
              <a:latin typeface="Verdana" charset="0"/>
              <a:ea typeface="Verdana" charset="0"/>
              <a:cs typeface="Verdana" charset="0"/>
            </a:endParaRPr>
          </a:p>
          <a:p>
            <a:pPr marL="457200" indent="-457200">
              <a:buFont typeface="+mj-lt"/>
              <a:buAutoNum type="arabicPeriod"/>
            </a:pPr>
            <a:r>
              <a:rPr lang="en-US" sz="1200" dirty="0">
                <a:solidFill>
                  <a:schemeClr val="accent1"/>
                </a:solidFill>
                <a:latin typeface="Verdana" charset="0"/>
                <a:ea typeface="Verdana" charset="0"/>
                <a:cs typeface="Verdana" charset="0"/>
              </a:rPr>
              <a:t>Ice </a:t>
            </a:r>
            <a:r>
              <a:rPr lang="en-US" sz="1200" b="1" dirty="0">
                <a:solidFill>
                  <a:schemeClr val="accent1"/>
                </a:solidFill>
                <a:latin typeface="Verdana" charset="0"/>
                <a:ea typeface="Verdana" charset="0"/>
                <a:cs typeface="Verdana" charset="0"/>
              </a:rPr>
              <a:t>start early </a:t>
            </a:r>
          </a:p>
          <a:p>
            <a:pPr marL="457200" indent="-457200">
              <a:buFont typeface="+mj-lt"/>
              <a:buAutoNum type="arabicPeriod"/>
            </a:pPr>
            <a:r>
              <a:rPr lang="en-US" sz="1200" dirty="0">
                <a:solidFill>
                  <a:schemeClr val="accent1"/>
                </a:solidFill>
                <a:latin typeface="Verdana" charset="0"/>
                <a:ea typeface="Verdana" charset="0"/>
                <a:cs typeface="Verdana" charset="0"/>
              </a:rPr>
              <a:t>Ice </a:t>
            </a:r>
            <a:r>
              <a:rPr lang="en-US" sz="1200" b="1" dirty="0">
                <a:solidFill>
                  <a:schemeClr val="accent1"/>
                </a:solidFill>
                <a:latin typeface="Verdana" charset="0"/>
                <a:ea typeface="Verdana" charset="0"/>
                <a:cs typeface="Verdana" charset="0"/>
              </a:rPr>
              <a:t>end sometimes early</a:t>
            </a:r>
          </a:p>
          <a:p>
            <a:pPr marL="457200" indent="-457200">
              <a:buFont typeface="+mj-lt"/>
              <a:buAutoNum type="arabicPeriod"/>
            </a:pPr>
            <a:r>
              <a:rPr lang="en-US" sz="1200" dirty="0">
                <a:solidFill>
                  <a:schemeClr val="accent1"/>
                </a:solidFill>
                <a:latin typeface="Verdana" charset="0"/>
                <a:ea typeface="Verdana" charset="0"/>
                <a:cs typeface="Verdana" charset="0"/>
              </a:rPr>
              <a:t>Duration </a:t>
            </a:r>
            <a:r>
              <a:rPr lang="en-US" sz="1200" b="1" dirty="0">
                <a:solidFill>
                  <a:schemeClr val="accent1"/>
                </a:solidFill>
                <a:latin typeface="Verdana" charset="0"/>
                <a:ea typeface="Verdana" charset="0"/>
                <a:cs typeface="Verdana" charset="0"/>
              </a:rPr>
              <a:t>too long</a:t>
            </a:r>
          </a:p>
          <a:p>
            <a:pPr marL="0" indent="0">
              <a:buFont typeface="Arial" panose="020B0604020202020204" pitchFamily="34" charset="0"/>
              <a:buNone/>
            </a:pPr>
            <a:endParaRPr lang="en-US" dirty="0">
              <a:solidFill>
                <a:schemeClr val="accent1"/>
              </a:solidFill>
              <a:latin typeface="Verdana" charset="0"/>
              <a:ea typeface="Verdana" charset="0"/>
              <a:cs typeface="Verdana" charset="0"/>
            </a:endParaRPr>
          </a:p>
          <a:p>
            <a:pPr marL="0" indent="0">
              <a:buFont typeface="Arial" panose="020B0604020202020204" pitchFamily="34" charset="0"/>
              <a:buNone/>
            </a:pPr>
            <a:r>
              <a:rPr lang="en-US" dirty="0">
                <a:solidFill>
                  <a:schemeClr val="accent1"/>
                </a:solidFill>
                <a:latin typeface="Verdana" charset="0"/>
                <a:ea typeface="Verdana" charset="0"/>
                <a:cs typeface="Verdana" charset="0"/>
              </a:rPr>
              <a:t>At this stage, striking that two models have very similar biases</a:t>
            </a:r>
          </a:p>
          <a:p>
            <a:endParaRPr lang="nl-BE" dirty="0"/>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15</a:t>
            </a:fld>
            <a:endParaRPr lang="nl-NL"/>
          </a:p>
        </p:txBody>
      </p:sp>
    </p:spTree>
    <p:extLst>
      <p:ext uri="{BB962C8B-B14F-4D97-AF65-F5344CB8AC3E}">
        <p14:creationId xmlns:p14="http://schemas.microsoft.com/office/powerpoint/2010/main" val="795045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Two</a:t>
            </a:r>
            <a:r>
              <a:rPr lang="nl-BE" dirty="0"/>
              <a:t> </a:t>
            </a:r>
            <a:r>
              <a:rPr lang="nl-BE" dirty="0" err="1"/>
              <a:t>models</a:t>
            </a:r>
            <a:r>
              <a:rPr lang="nl-BE" dirty="0"/>
              <a:t>, but we </a:t>
            </a:r>
            <a:r>
              <a:rPr lang="nl-BE" dirty="0" err="1"/>
              <a:t>expect</a:t>
            </a:r>
            <a:r>
              <a:rPr lang="nl-BE" dirty="0"/>
              <a:t> at </a:t>
            </a:r>
            <a:r>
              <a:rPr lang="nl-BE" dirty="0" err="1"/>
              <a:t>least</a:t>
            </a:r>
            <a:r>
              <a:rPr lang="nl-BE" dirty="0"/>
              <a:t> </a:t>
            </a:r>
            <a:r>
              <a:rPr lang="nl-BE" dirty="0" err="1"/>
              <a:t>four</a:t>
            </a:r>
            <a:r>
              <a:rPr lang="nl-BE" dirty="0"/>
              <a:t> more.</a:t>
            </a:r>
          </a:p>
          <a:p>
            <a:endParaRPr lang="nl-BE" dirty="0"/>
          </a:p>
          <a:p>
            <a:r>
              <a:rPr lang="nl-BE" dirty="0" err="1"/>
              <a:t>Key</a:t>
            </a:r>
            <a:r>
              <a:rPr lang="nl-BE" dirty="0"/>
              <a:t> </a:t>
            </a:r>
            <a:r>
              <a:rPr lang="nl-BE" dirty="0" err="1"/>
              <a:t>conclusions</a:t>
            </a:r>
            <a:r>
              <a:rPr lang="nl-BE" dirty="0"/>
              <a:t>: </a:t>
            </a:r>
            <a:r>
              <a:rPr lang="nl-BE" dirty="0" err="1"/>
              <a:t>consistency</a:t>
            </a:r>
            <a:r>
              <a:rPr lang="nl-BE" dirty="0"/>
              <a:t> </a:t>
            </a:r>
            <a:r>
              <a:rPr lang="nl-BE" dirty="0" err="1"/>
              <a:t>among</a:t>
            </a:r>
            <a:r>
              <a:rPr lang="nl-BE" dirty="0"/>
              <a:t> </a:t>
            </a:r>
            <a:r>
              <a:rPr lang="nl-BE" dirty="0" err="1"/>
              <a:t>two</a:t>
            </a:r>
            <a:r>
              <a:rPr lang="nl-BE" dirty="0"/>
              <a:t> </a:t>
            </a:r>
            <a:r>
              <a:rPr lang="nl-BE" dirty="0" err="1"/>
              <a:t>models</a:t>
            </a:r>
            <a:r>
              <a:rPr lang="nl-BE" dirty="0"/>
              <a:t> in </a:t>
            </a:r>
            <a:r>
              <a:rPr lang="nl-BE" dirty="0" err="1"/>
              <a:t>terms</a:t>
            </a:r>
            <a:r>
              <a:rPr lang="nl-BE" dirty="0"/>
              <a:t> of magnitudes of </a:t>
            </a:r>
            <a:r>
              <a:rPr lang="nl-BE" dirty="0" err="1"/>
              <a:t>lake</a:t>
            </a:r>
            <a:r>
              <a:rPr lang="nl-BE" dirty="0"/>
              <a:t> temp </a:t>
            </a:r>
            <a:r>
              <a:rPr lang="nl-BE" dirty="0" err="1"/>
              <a:t>and</a:t>
            </a:r>
            <a:r>
              <a:rPr lang="nl-BE" dirty="0"/>
              <a:t> ice </a:t>
            </a:r>
            <a:r>
              <a:rPr lang="nl-BE" dirty="0" err="1"/>
              <a:t>duration</a:t>
            </a:r>
            <a:endParaRPr lang="nl-BE" dirty="0"/>
          </a:p>
          <a:p>
            <a:endParaRPr lang="nl-BE" dirty="0"/>
          </a:p>
          <a:p>
            <a:r>
              <a:rPr lang="nl-BE" dirty="0" err="1"/>
              <a:t>Four</a:t>
            </a:r>
            <a:r>
              <a:rPr lang="nl-BE" dirty="0"/>
              <a:t> sources of </a:t>
            </a:r>
            <a:r>
              <a:rPr lang="nl-BE" dirty="0" err="1"/>
              <a:t>uncertainty</a:t>
            </a:r>
            <a:r>
              <a:rPr lang="nl-BE" dirty="0"/>
              <a:t> in </a:t>
            </a:r>
            <a:r>
              <a:rPr lang="nl-BE" dirty="0" err="1"/>
              <a:t>future</a:t>
            </a:r>
            <a:r>
              <a:rPr lang="nl-BE" dirty="0"/>
              <a:t> </a:t>
            </a:r>
            <a:r>
              <a:rPr lang="nl-BE" dirty="0" err="1"/>
              <a:t>projections</a:t>
            </a:r>
            <a:r>
              <a:rPr lang="nl-BE" dirty="0"/>
              <a:t>: GCM, </a:t>
            </a:r>
            <a:r>
              <a:rPr lang="nl-BE" dirty="0" err="1"/>
              <a:t>lake</a:t>
            </a:r>
            <a:r>
              <a:rPr lang="nl-BE" dirty="0"/>
              <a:t> model, RCP </a:t>
            </a:r>
            <a:r>
              <a:rPr lang="nl-BE" dirty="0" err="1"/>
              <a:t>and</a:t>
            </a:r>
            <a:r>
              <a:rPr lang="nl-BE" dirty="0"/>
              <a:t> nat var. </a:t>
            </a:r>
            <a:r>
              <a:rPr lang="nl-BE" dirty="0" err="1"/>
              <a:t>Largest</a:t>
            </a:r>
            <a:r>
              <a:rPr lang="nl-BE" dirty="0"/>
              <a:t> </a:t>
            </a:r>
            <a:r>
              <a:rPr lang="nl-BE" dirty="0" err="1"/>
              <a:t>uncertainty</a:t>
            </a:r>
            <a:r>
              <a:rPr lang="nl-BE" dirty="0"/>
              <a:t> </a:t>
            </a:r>
            <a:r>
              <a:rPr lang="nl-BE" dirty="0" err="1"/>
              <a:t>comes</a:t>
            </a:r>
            <a:r>
              <a:rPr lang="nl-BE" dirty="0"/>
              <a:t> </a:t>
            </a:r>
            <a:r>
              <a:rPr lang="nl-BE" dirty="0" err="1"/>
              <a:t>from</a:t>
            </a:r>
            <a:r>
              <a:rPr lang="nl-BE" dirty="0"/>
              <a:t> RCP</a:t>
            </a:r>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16</a:t>
            </a:fld>
            <a:endParaRPr lang="nl-NL"/>
          </a:p>
        </p:txBody>
      </p:sp>
    </p:spTree>
    <p:extLst>
      <p:ext uri="{BB962C8B-B14F-4D97-AF65-F5344CB8AC3E}">
        <p14:creationId xmlns:p14="http://schemas.microsoft.com/office/powerpoint/2010/main" val="804610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Look at </a:t>
            </a:r>
            <a:r>
              <a:rPr lang="nl-BE" dirty="0" err="1"/>
              <a:t>spatial</a:t>
            </a:r>
            <a:r>
              <a:rPr lang="nl-BE" dirty="0"/>
              <a:t> </a:t>
            </a:r>
            <a:r>
              <a:rPr lang="nl-BE" dirty="0" err="1"/>
              <a:t>patterns</a:t>
            </a:r>
            <a:r>
              <a:rPr lang="nl-BE" dirty="0"/>
              <a:t>: </a:t>
            </a:r>
            <a:r>
              <a:rPr lang="nl-BE" dirty="0" err="1"/>
              <a:t>strongest</a:t>
            </a:r>
            <a:r>
              <a:rPr lang="nl-BE" dirty="0"/>
              <a:t> warming </a:t>
            </a:r>
            <a:r>
              <a:rPr lang="nl-BE" dirty="0" err="1"/>
              <a:t>during</a:t>
            </a:r>
            <a:r>
              <a:rPr lang="nl-BE" dirty="0"/>
              <a:t> spring </a:t>
            </a:r>
            <a:r>
              <a:rPr lang="nl-BE" dirty="0" err="1"/>
              <a:t>and</a:t>
            </a:r>
            <a:r>
              <a:rPr lang="nl-BE" dirty="0"/>
              <a:t> </a:t>
            </a:r>
            <a:r>
              <a:rPr lang="nl-BE" dirty="0" err="1"/>
              <a:t>summer</a:t>
            </a:r>
            <a:r>
              <a:rPr lang="nl-BE" dirty="0"/>
              <a:t> </a:t>
            </a:r>
            <a:r>
              <a:rPr lang="nl-BE" dirty="0" err="1"/>
              <a:t>period</a:t>
            </a:r>
            <a:r>
              <a:rPr lang="nl-BE" dirty="0"/>
              <a:t>, </a:t>
            </a:r>
          </a:p>
          <a:p>
            <a:endParaRPr lang="nl-BE" dirty="0"/>
          </a:p>
          <a:p>
            <a:r>
              <a:rPr lang="nl-BE" dirty="0"/>
              <a:t>CLM4.5 </a:t>
            </a:r>
            <a:r>
              <a:rPr lang="nl-BE" dirty="0" err="1"/>
              <a:t>only</a:t>
            </a:r>
            <a:r>
              <a:rPr lang="nl-BE" dirty="0"/>
              <a:t> </a:t>
            </a:r>
            <a:r>
              <a:rPr lang="nl-BE" dirty="0" err="1"/>
              <a:t>because</a:t>
            </a:r>
            <a:r>
              <a:rPr lang="nl-BE" dirty="0"/>
              <a:t> </a:t>
            </a:r>
            <a:r>
              <a:rPr lang="nl-BE" dirty="0" err="1"/>
              <a:t>historical</a:t>
            </a:r>
            <a:r>
              <a:rPr lang="nl-BE" dirty="0"/>
              <a:t> </a:t>
            </a:r>
            <a:r>
              <a:rPr lang="nl-BE" dirty="0" err="1"/>
              <a:t>simulations</a:t>
            </a:r>
            <a:r>
              <a:rPr lang="nl-BE" dirty="0"/>
              <a:t> of ALBM missing</a:t>
            </a:r>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17</a:t>
            </a:fld>
            <a:endParaRPr lang="nl-NL"/>
          </a:p>
        </p:txBody>
      </p:sp>
    </p:spTree>
    <p:extLst>
      <p:ext uri="{BB962C8B-B14F-4D97-AF65-F5344CB8AC3E}">
        <p14:creationId xmlns:p14="http://schemas.microsoft.com/office/powerpoint/2010/main" val="2444067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Ice </a:t>
            </a:r>
            <a:r>
              <a:rPr lang="nl-BE" dirty="0" err="1"/>
              <a:t>duration</a:t>
            </a:r>
            <a:r>
              <a:rPr lang="nl-BE" dirty="0"/>
              <a:t>, CLM4.5 </a:t>
            </a:r>
            <a:r>
              <a:rPr lang="nl-BE" dirty="0" err="1"/>
              <a:t>only</a:t>
            </a:r>
            <a:r>
              <a:rPr lang="nl-BE" dirty="0"/>
              <a:t> </a:t>
            </a:r>
          </a:p>
          <a:p>
            <a:endParaRPr lang="nl-BE" dirty="0"/>
          </a:p>
          <a:p>
            <a:r>
              <a:rPr lang="nl-BE" dirty="0" err="1"/>
              <a:t>Coastal</a:t>
            </a:r>
            <a:r>
              <a:rPr lang="nl-BE" dirty="0"/>
              <a:t> pixels </a:t>
            </a:r>
            <a:r>
              <a:rPr lang="nl-BE" dirty="0" err="1"/>
              <a:t>experience</a:t>
            </a:r>
            <a:r>
              <a:rPr lang="nl-BE" dirty="0"/>
              <a:t> </a:t>
            </a:r>
            <a:r>
              <a:rPr lang="nl-BE" dirty="0" err="1"/>
              <a:t>greatest</a:t>
            </a:r>
            <a:r>
              <a:rPr lang="nl-BE" dirty="0"/>
              <a:t> </a:t>
            </a:r>
            <a:r>
              <a:rPr lang="nl-BE" dirty="0" err="1"/>
              <a:t>loss</a:t>
            </a:r>
            <a:r>
              <a:rPr lang="nl-BE" dirty="0"/>
              <a:t>, at </a:t>
            </a:r>
            <a:r>
              <a:rPr lang="nl-BE" dirty="0" err="1"/>
              <a:t>the</a:t>
            </a:r>
            <a:r>
              <a:rPr lang="nl-BE" dirty="0"/>
              <a:t> moment we have no </a:t>
            </a:r>
            <a:r>
              <a:rPr lang="nl-BE" dirty="0" err="1"/>
              <a:t>explanation</a:t>
            </a:r>
            <a:r>
              <a:rPr lang="nl-BE" dirty="0"/>
              <a:t> </a:t>
            </a:r>
            <a:r>
              <a:rPr lang="nl-BE" dirty="0" err="1"/>
              <a:t>for</a:t>
            </a:r>
            <a:r>
              <a:rPr lang="nl-BE" dirty="0"/>
              <a:t> </a:t>
            </a:r>
            <a:r>
              <a:rPr lang="nl-BE" dirty="0" err="1"/>
              <a:t>this</a:t>
            </a:r>
            <a:endParaRPr lang="nl-BE" dirty="0"/>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18</a:t>
            </a:fld>
            <a:endParaRPr lang="nl-NL"/>
          </a:p>
        </p:txBody>
      </p:sp>
    </p:spTree>
    <p:extLst>
      <p:ext uri="{BB962C8B-B14F-4D97-AF65-F5344CB8AC3E}">
        <p14:creationId xmlns:p14="http://schemas.microsoft.com/office/powerpoint/2010/main" val="1246163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CLM4.5  </a:t>
            </a:r>
            <a:r>
              <a:rPr lang="nl-BE" dirty="0" err="1"/>
              <a:t>and</a:t>
            </a:r>
            <a:r>
              <a:rPr lang="nl-BE" dirty="0"/>
              <a:t> ALBM</a:t>
            </a:r>
          </a:p>
          <a:p>
            <a:endParaRPr lang="nl-BE" dirty="0"/>
          </a:p>
          <a:p>
            <a:r>
              <a:rPr lang="nl-BE" dirty="0" err="1"/>
              <a:t>Scaling</a:t>
            </a:r>
            <a:r>
              <a:rPr lang="nl-BE" dirty="0"/>
              <a:t>: plot </a:t>
            </a:r>
            <a:r>
              <a:rPr lang="nl-BE" dirty="0" err="1"/>
              <a:t>global</a:t>
            </a:r>
            <a:r>
              <a:rPr lang="nl-BE" dirty="0"/>
              <a:t> </a:t>
            </a:r>
            <a:r>
              <a:rPr lang="nl-BE" dirty="0" err="1"/>
              <a:t>average</a:t>
            </a:r>
            <a:r>
              <a:rPr lang="nl-BE" dirty="0"/>
              <a:t> </a:t>
            </a:r>
            <a:r>
              <a:rPr lang="nl-BE" dirty="0" err="1"/>
              <a:t>lake</a:t>
            </a:r>
            <a:r>
              <a:rPr lang="nl-BE" dirty="0"/>
              <a:t> warming </a:t>
            </a:r>
            <a:r>
              <a:rPr lang="nl-BE" dirty="0" err="1"/>
              <a:t>against</a:t>
            </a:r>
            <a:r>
              <a:rPr lang="nl-BE" dirty="0"/>
              <a:t> </a:t>
            </a:r>
            <a:r>
              <a:rPr lang="nl-BE" dirty="0" err="1"/>
              <a:t>global</a:t>
            </a:r>
            <a:r>
              <a:rPr lang="nl-BE" dirty="0"/>
              <a:t> </a:t>
            </a:r>
            <a:r>
              <a:rPr lang="nl-BE" dirty="0" err="1"/>
              <a:t>average</a:t>
            </a:r>
            <a:r>
              <a:rPr lang="nl-BE" dirty="0"/>
              <a:t> </a:t>
            </a:r>
            <a:r>
              <a:rPr lang="nl-BE" dirty="0" err="1"/>
              <a:t>temeprature</a:t>
            </a:r>
            <a:r>
              <a:rPr lang="nl-BE" dirty="0"/>
              <a:t> </a:t>
            </a:r>
            <a:r>
              <a:rPr lang="nl-BE" dirty="0" err="1"/>
              <a:t>anomaly</a:t>
            </a:r>
            <a:r>
              <a:rPr lang="nl-BE" dirty="0"/>
              <a:t>. </a:t>
            </a:r>
            <a:r>
              <a:rPr lang="nl-BE" dirty="0" err="1"/>
              <a:t>Apply</a:t>
            </a:r>
            <a:r>
              <a:rPr lang="nl-BE" dirty="0"/>
              <a:t> </a:t>
            </a:r>
            <a:r>
              <a:rPr lang="nl-BE" dirty="0" err="1"/>
              <a:t>to</a:t>
            </a:r>
            <a:r>
              <a:rPr lang="nl-BE" dirty="0"/>
              <a:t> </a:t>
            </a:r>
            <a:r>
              <a:rPr lang="nl-BE" dirty="0" err="1"/>
              <a:t>all</a:t>
            </a:r>
            <a:r>
              <a:rPr lang="nl-BE" dirty="0"/>
              <a:t> </a:t>
            </a:r>
            <a:r>
              <a:rPr lang="nl-BE" dirty="0" err="1"/>
              <a:t>simulations</a:t>
            </a:r>
            <a:r>
              <a:rPr lang="nl-BE" dirty="0"/>
              <a:t>/</a:t>
            </a:r>
            <a:r>
              <a:rPr lang="nl-BE" dirty="0" err="1"/>
              <a:t>RCPs</a:t>
            </a:r>
            <a:r>
              <a:rPr lang="nl-BE" dirty="0"/>
              <a:t>: </a:t>
            </a:r>
            <a:r>
              <a:rPr lang="nl-BE" dirty="0" err="1"/>
              <a:t>collapse</a:t>
            </a:r>
            <a:r>
              <a:rPr lang="nl-BE" dirty="0"/>
              <a:t> </a:t>
            </a:r>
            <a:r>
              <a:rPr lang="nl-BE" dirty="0" err="1"/>
              <a:t>onto</a:t>
            </a:r>
            <a:r>
              <a:rPr lang="nl-BE" dirty="0"/>
              <a:t> </a:t>
            </a:r>
            <a:r>
              <a:rPr lang="nl-BE" dirty="0" err="1"/>
              <a:t>one</a:t>
            </a:r>
            <a:r>
              <a:rPr lang="nl-BE" dirty="0"/>
              <a:t> line! </a:t>
            </a:r>
            <a:r>
              <a:rPr lang="nl-BE" dirty="0" err="1"/>
              <a:t>Scaling</a:t>
            </a:r>
            <a:r>
              <a:rPr lang="nl-BE" dirty="0"/>
              <a:t> is scenario independent.</a:t>
            </a:r>
          </a:p>
          <a:p>
            <a:endParaRPr lang="nl-BE" dirty="0"/>
          </a:p>
          <a:p>
            <a:r>
              <a:rPr lang="nl-BE" dirty="0" err="1"/>
              <a:t>This</a:t>
            </a:r>
            <a:r>
              <a:rPr lang="nl-BE" dirty="0"/>
              <a:t> </a:t>
            </a:r>
            <a:r>
              <a:rPr lang="nl-BE" dirty="0" err="1"/>
              <a:t>gives</a:t>
            </a:r>
            <a:r>
              <a:rPr lang="nl-BE" dirty="0"/>
              <a:t> </a:t>
            </a:r>
            <a:r>
              <a:rPr lang="nl-BE" dirty="0" err="1"/>
              <a:t>us</a:t>
            </a:r>
            <a:r>
              <a:rPr lang="nl-BE" dirty="0"/>
              <a:t> </a:t>
            </a:r>
            <a:r>
              <a:rPr lang="nl-BE" dirty="0" err="1"/>
              <a:t>robust</a:t>
            </a:r>
            <a:r>
              <a:rPr lang="nl-BE" dirty="0"/>
              <a:t> </a:t>
            </a:r>
            <a:r>
              <a:rPr lang="nl-BE" dirty="0" err="1"/>
              <a:t>estimate</a:t>
            </a:r>
            <a:r>
              <a:rPr lang="nl-BE" dirty="0"/>
              <a:t> of </a:t>
            </a:r>
            <a:r>
              <a:rPr lang="nl-BE" dirty="0" err="1"/>
              <a:t>sensitvity</a:t>
            </a:r>
            <a:r>
              <a:rPr lang="nl-BE" dirty="0"/>
              <a:t>:  </a:t>
            </a:r>
            <a:r>
              <a:rPr lang="nl-BE" sz="1200" b="0" i="0" u="none" strike="noStrike" kern="1200" baseline="0" dirty="0">
                <a:solidFill>
                  <a:schemeClr val="tx1"/>
                </a:solidFill>
                <a:latin typeface="+mn-lt"/>
                <a:ea typeface="+mn-ea"/>
                <a:cs typeface="+mn-cs"/>
              </a:rPr>
              <a:t>0.8°C/°C</a:t>
            </a:r>
            <a:endParaRPr lang="nl-BE" dirty="0"/>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19</a:t>
            </a:fld>
            <a:endParaRPr lang="nl-NL"/>
          </a:p>
        </p:txBody>
      </p:sp>
    </p:spTree>
    <p:extLst>
      <p:ext uri="{BB962C8B-B14F-4D97-AF65-F5344CB8AC3E}">
        <p14:creationId xmlns:p14="http://schemas.microsoft.com/office/powerpoint/2010/main" val="519577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a:p>
            <a:r>
              <a:rPr lang="nl-BE" dirty="0"/>
              <a:t>CLM45 </a:t>
            </a:r>
            <a:r>
              <a:rPr lang="nl-BE" dirty="0" err="1"/>
              <a:t>only</a:t>
            </a:r>
            <a:endParaRPr lang="nl-BE" dirty="0"/>
          </a:p>
          <a:p>
            <a:endParaRPr lang="nl-BE" dirty="0"/>
          </a:p>
          <a:p>
            <a:r>
              <a:rPr lang="nl-BE" dirty="0"/>
              <a:t>Look at </a:t>
            </a:r>
            <a:r>
              <a:rPr lang="nl-BE" dirty="0" err="1"/>
              <a:t>this</a:t>
            </a:r>
            <a:r>
              <a:rPr lang="nl-BE" dirty="0"/>
              <a:t> </a:t>
            </a:r>
            <a:r>
              <a:rPr lang="nl-BE" dirty="0" err="1"/>
              <a:t>spatially</a:t>
            </a:r>
            <a:r>
              <a:rPr lang="nl-BE" dirty="0"/>
              <a:t>: </a:t>
            </a:r>
            <a:r>
              <a:rPr lang="nl-BE" dirty="0" err="1"/>
              <a:t>which</a:t>
            </a:r>
            <a:r>
              <a:rPr lang="nl-BE" dirty="0"/>
              <a:t> </a:t>
            </a:r>
            <a:r>
              <a:rPr lang="nl-BE" dirty="0" err="1"/>
              <a:t>regions</a:t>
            </a:r>
            <a:r>
              <a:rPr lang="nl-BE" dirty="0"/>
              <a:t> warm more </a:t>
            </a:r>
            <a:r>
              <a:rPr lang="nl-BE" dirty="0" err="1"/>
              <a:t>than</a:t>
            </a:r>
            <a:r>
              <a:rPr lang="nl-BE" dirty="0"/>
              <a:t> </a:t>
            </a:r>
            <a:r>
              <a:rPr lang="nl-BE" dirty="0" err="1"/>
              <a:t>global</a:t>
            </a:r>
            <a:r>
              <a:rPr lang="nl-BE" dirty="0"/>
              <a:t> </a:t>
            </a:r>
            <a:r>
              <a:rPr lang="nl-BE" dirty="0" err="1"/>
              <a:t>average</a:t>
            </a:r>
            <a:r>
              <a:rPr lang="nl-BE" dirty="0"/>
              <a:t> (</a:t>
            </a:r>
            <a:r>
              <a:rPr lang="nl-BE" dirty="0" err="1"/>
              <a:t>purple</a:t>
            </a:r>
            <a:r>
              <a:rPr lang="nl-BE" dirty="0"/>
              <a:t>), </a:t>
            </a:r>
            <a:r>
              <a:rPr lang="nl-BE" dirty="0" err="1"/>
              <a:t>which</a:t>
            </a:r>
            <a:r>
              <a:rPr lang="nl-BE" dirty="0"/>
              <a:t> </a:t>
            </a:r>
            <a:r>
              <a:rPr lang="nl-BE" dirty="0" err="1"/>
              <a:t>less</a:t>
            </a:r>
            <a:r>
              <a:rPr lang="nl-BE" dirty="0"/>
              <a:t> (green)</a:t>
            </a:r>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20</a:t>
            </a:fld>
            <a:endParaRPr lang="nl-NL"/>
          </a:p>
        </p:txBody>
      </p:sp>
    </p:spTree>
    <p:extLst>
      <p:ext uri="{BB962C8B-B14F-4D97-AF65-F5344CB8AC3E}">
        <p14:creationId xmlns:p14="http://schemas.microsoft.com/office/powerpoint/2010/main" val="4257010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Now</a:t>
            </a:r>
            <a:r>
              <a:rPr lang="nl-BE" dirty="0"/>
              <a:t> do </a:t>
            </a:r>
            <a:r>
              <a:rPr lang="nl-BE" dirty="0" err="1"/>
              <a:t>this</a:t>
            </a:r>
            <a:r>
              <a:rPr lang="nl-BE" dirty="0"/>
              <a:t> </a:t>
            </a:r>
            <a:r>
              <a:rPr lang="nl-BE" dirty="0" err="1"/>
              <a:t>for</a:t>
            </a:r>
            <a:r>
              <a:rPr lang="nl-BE" dirty="0"/>
              <a:t> ice </a:t>
            </a:r>
            <a:r>
              <a:rPr lang="nl-BE" dirty="0" err="1"/>
              <a:t>duration</a:t>
            </a:r>
            <a:r>
              <a:rPr lang="nl-BE" dirty="0"/>
              <a:t>: </a:t>
            </a:r>
            <a:r>
              <a:rPr lang="nl-BE" dirty="0" err="1"/>
              <a:t>number</a:t>
            </a:r>
            <a:r>
              <a:rPr lang="nl-BE" dirty="0"/>
              <a:t> of </a:t>
            </a:r>
            <a:r>
              <a:rPr lang="nl-BE" dirty="0" err="1"/>
              <a:t>days</a:t>
            </a:r>
            <a:r>
              <a:rPr lang="nl-BE" dirty="0"/>
              <a:t> </a:t>
            </a:r>
            <a:r>
              <a:rPr lang="nl-BE" dirty="0" err="1"/>
              <a:t>with</a:t>
            </a:r>
            <a:r>
              <a:rPr lang="nl-BE" dirty="0"/>
              <a:t> ice cover.</a:t>
            </a:r>
          </a:p>
          <a:p>
            <a:endParaRPr lang="nl-BE" dirty="0"/>
          </a:p>
          <a:p>
            <a:r>
              <a:rPr lang="nl-BE" sz="1200" b="0" i="0" u="none" strike="noStrike" kern="1200" baseline="0" dirty="0">
                <a:solidFill>
                  <a:schemeClr val="tx1"/>
                </a:solidFill>
                <a:latin typeface="+mn-lt"/>
                <a:ea typeface="+mn-ea"/>
                <a:cs typeface="+mn-cs"/>
              </a:rPr>
              <a:t>Ice </a:t>
            </a:r>
            <a:r>
              <a:rPr lang="nl-BE" sz="1200" b="0" i="0" u="none" strike="noStrike" kern="1200" baseline="0" dirty="0" err="1">
                <a:solidFill>
                  <a:schemeClr val="tx1"/>
                </a:solidFill>
                <a:latin typeface="+mn-lt"/>
                <a:ea typeface="+mn-ea"/>
                <a:cs typeface="+mn-cs"/>
              </a:rPr>
              <a:t>duration</a:t>
            </a:r>
            <a:r>
              <a:rPr lang="nl-BE" sz="1200" b="0" i="0" u="none" strike="noStrike" kern="1200" baseline="0" dirty="0">
                <a:solidFill>
                  <a:schemeClr val="tx1"/>
                </a:solidFill>
                <a:latin typeface="+mn-lt"/>
                <a:ea typeface="+mn-ea"/>
                <a:cs typeface="+mn-cs"/>
              </a:rPr>
              <a:t>: -8.6 </a:t>
            </a:r>
            <a:r>
              <a:rPr lang="nl-BE" sz="1200" b="0" i="0" u="none" strike="noStrike" kern="1200" baseline="0" dirty="0" err="1">
                <a:solidFill>
                  <a:schemeClr val="tx1"/>
                </a:solidFill>
                <a:latin typeface="+mn-lt"/>
                <a:ea typeface="+mn-ea"/>
                <a:cs typeface="+mn-cs"/>
              </a:rPr>
              <a:t>days</a:t>
            </a:r>
            <a:r>
              <a:rPr lang="nl-BE" sz="1200" b="0" i="0" u="none" strike="noStrike" kern="1200" baseline="0" dirty="0">
                <a:solidFill>
                  <a:schemeClr val="tx1"/>
                </a:solidFill>
                <a:latin typeface="+mn-lt"/>
                <a:ea typeface="+mn-ea"/>
                <a:cs typeface="+mn-cs"/>
              </a:rPr>
              <a:t>/C</a:t>
            </a:r>
            <a:endParaRPr lang="nl-BE" dirty="0"/>
          </a:p>
          <a:p>
            <a:r>
              <a:rPr lang="nl-BE" sz="1200" b="0" i="0" u="none" strike="noStrike" kern="1200" baseline="0" dirty="0">
                <a:solidFill>
                  <a:schemeClr val="tx1"/>
                </a:solidFill>
                <a:latin typeface="+mn-lt"/>
                <a:ea typeface="+mn-ea"/>
                <a:cs typeface="+mn-cs"/>
              </a:rPr>
              <a:t>Ice </a:t>
            </a:r>
            <a:r>
              <a:rPr lang="nl-BE" sz="1200" b="0" i="0" u="none" strike="noStrike" kern="1200" baseline="0" dirty="0" err="1">
                <a:solidFill>
                  <a:schemeClr val="tx1"/>
                </a:solidFill>
                <a:latin typeface="+mn-lt"/>
                <a:ea typeface="+mn-ea"/>
                <a:cs typeface="+mn-cs"/>
              </a:rPr>
              <a:t>thickness</a:t>
            </a:r>
            <a:r>
              <a:rPr lang="nl-BE" sz="1200" b="0" i="0" u="none" strike="noStrike" kern="1200" baseline="0" dirty="0">
                <a:solidFill>
                  <a:schemeClr val="tx1"/>
                </a:solidFill>
                <a:latin typeface="+mn-lt"/>
                <a:ea typeface="+mn-ea"/>
                <a:cs typeface="+mn-cs"/>
              </a:rPr>
              <a:t>: -0.045m/C, (5cm per </a:t>
            </a:r>
            <a:r>
              <a:rPr lang="nl-BE" sz="1200" b="0" i="0" u="none" strike="noStrike" kern="1200" baseline="0" dirty="0" err="1">
                <a:solidFill>
                  <a:schemeClr val="tx1"/>
                </a:solidFill>
                <a:latin typeface="+mn-lt"/>
                <a:ea typeface="+mn-ea"/>
                <a:cs typeface="+mn-cs"/>
              </a:rPr>
              <a:t>degree</a:t>
            </a:r>
            <a:r>
              <a:rPr lang="nl-BE" sz="1200" b="0" i="0" u="none" strike="noStrike" kern="1200" baseline="0" dirty="0">
                <a:solidFill>
                  <a:schemeClr val="tx1"/>
                </a:solidFill>
                <a:latin typeface="+mn-lt"/>
                <a:ea typeface="+mn-ea"/>
                <a:cs typeface="+mn-cs"/>
              </a:rPr>
              <a:t>)</a:t>
            </a:r>
            <a:endParaRPr lang="nl-BE" dirty="0"/>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21</a:t>
            </a:fld>
            <a:endParaRPr lang="nl-NL"/>
          </a:p>
        </p:txBody>
      </p:sp>
    </p:spTree>
    <p:extLst>
      <p:ext uri="{BB962C8B-B14F-4D97-AF65-F5344CB8AC3E}">
        <p14:creationId xmlns:p14="http://schemas.microsoft.com/office/powerpoint/2010/main" val="3943280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ISIMIP is about modelling the impacts of climate change in a way which that is consistent across sectors. Hence it becomes possible to compare climate change impacts on e.g. crop yields and river flows.</a:t>
            </a:r>
          </a:p>
          <a:p>
            <a:endParaRPr lang="en-GB" dirty="0"/>
          </a:p>
          <a:p>
            <a:r>
              <a:rPr lang="en-GB" dirty="0"/>
              <a:t>Currently 12 sectors</a:t>
            </a:r>
          </a:p>
          <a:p>
            <a:endParaRPr lang="en-GB" dirty="0"/>
          </a:p>
          <a:p>
            <a:r>
              <a:rPr lang="en-GB" dirty="0"/>
              <a:t>ISIMIP is coordinated by PIK near Berlin, which was recently nominated to be the world’s no1 environmental think thank</a:t>
            </a:r>
          </a:p>
          <a:p>
            <a:endParaRPr lang="en-GB" dirty="0"/>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2</a:t>
            </a:fld>
            <a:endParaRPr lang="nl-NL"/>
          </a:p>
        </p:txBody>
      </p:sp>
    </p:spTree>
    <p:extLst>
      <p:ext uri="{BB962C8B-B14F-4D97-AF65-F5344CB8AC3E}">
        <p14:creationId xmlns:p14="http://schemas.microsoft.com/office/powerpoint/2010/main" val="4151027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CLM4.5 </a:t>
            </a:r>
            <a:r>
              <a:rPr lang="nl-BE" dirty="0" err="1"/>
              <a:t>only</a:t>
            </a:r>
            <a:endParaRPr lang="nl-BE" dirty="0"/>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22</a:t>
            </a:fld>
            <a:endParaRPr lang="nl-NL"/>
          </a:p>
        </p:txBody>
      </p:sp>
    </p:spTree>
    <p:extLst>
      <p:ext uri="{BB962C8B-B14F-4D97-AF65-F5344CB8AC3E}">
        <p14:creationId xmlns:p14="http://schemas.microsoft.com/office/powerpoint/2010/main" val="1452473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koptekst 3"/>
          <p:cNvSpPr>
            <a:spLocks noGrp="1"/>
          </p:cNvSpPr>
          <p:nvPr>
            <p:ph type="hdr" sz="quarter" idx="10"/>
          </p:nvPr>
        </p:nvSpPr>
        <p:spPr/>
        <p:txBody>
          <a:bodyPr/>
          <a:lstStyle/>
          <a:p>
            <a:r>
              <a:rPr lang="nl-NL"/>
              <a:t>Kop</a:t>
            </a:r>
          </a:p>
        </p:txBody>
      </p:sp>
      <p:sp>
        <p:nvSpPr>
          <p:cNvPr id="5" name="Tijdelijke aanduiding voor datum 4"/>
          <p:cNvSpPr>
            <a:spLocks noGrp="1"/>
          </p:cNvSpPr>
          <p:nvPr>
            <p:ph type="dt" idx="11"/>
          </p:nvPr>
        </p:nvSpPr>
        <p:spPr/>
        <p:txBody>
          <a:bodyPr/>
          <a:lstStyle/>
          <a:p>
            <a:fld id="{9C4C1A21-712E-4041-B8F8-EBAA8AEA8BB9}" type="datetime1">
              <a:rPr lang="nl-BE" smtClean="0"/>
              <a:t>22/10/2019</a:t>
            </a:fld>
            <a:endParaRPr lang="nl-NL" dirty="0"/>
          </a:p>
        </p:txBody>
      </p:sp>
      <p:sp>
        <p:nvSpPr>
          <p:cNvPr id="6" name="Tijdelijke aanduiding voor voettekst 5"/>
          <p:cNvSpPr>
            <a:spLocks noGrp="1"/>
          </p:cNvSpPr>
          <p:nvPr>
            <p:ph type="ftr" sz="quarter" idx="12"/>
          </p:nvPr>
        </p:nvSpPr>
        <p:spPr/>
        <p:txBody>
          <a:bodyPr/>
          <a:lstStyle/>
          <a:p>
            <a:r>
              <a:rPr lang="nl-NL"/>
              <a:t>Voet</a:t>
            </a:r>
            <a:endParaRPr lang="nl-NL" dirty="0"/>
          </a:p>
        </p:txBody>
      </p:sp>
      <p:sp>
        <p:nvSpPr>
          <p:cNvPr id="7" name="Tijdelijke aanduiding voor dianummer 6"/>
          <p:cNvSpPr>
            <a:spLocks noGrp="1"/>
          </p:cNvSpPr>
          <p:nvPr>
            <p:ph type="sldNum" sz="quarter" idx="13"/>
          </p:nvPr>
        </p:nvSpPr>
        <p:spPr/>
        <p:txBody>
          <a:bodyPr/>
          <a:lstStyle/>
          <a:p>
            <a:fld id="{9FDDC29C-F309-0C44-B1DF-48E28FDE6E46}" type="slidenum">
              <a:rPr lang="nl-NL" smtClean="0"/>
              <a:pPr/>
              <a:t>23</a:t>
            </a:fld>
            <a:endParaRPr lang="nl-NL"/>
          </a:p>
        </p:txBody>
      </p:sp>
    </p:spTree>
    <p:extLst>
      <p:ext uri="{BB962C8B-B14F-4D97-AF65-F5344CB8AC3E}">
        <p14:creationId xmlns:p14="http://schemas.microsoft.com/office/powerpoint/2010/main" val="2714632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24</a:t>
            </a:fld>
            <a:endParaRPr lang="nl-NL"/>
          </a:p>
        </p:txBody>
      </p:sp>
    </p:spTree>
    <p:extLst>
      <p:ext uri="{BB962C8B-B14F-4D97-AF65-F5344CB8AC3E}">
        <p14:creationId xmlns:p14="http://schemas.microsoft.com/office/powerpoint/2010/main" val="663342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26</a:t>
            </a:fld>
            <a:endParaRPr lang="nl-NL"/>
          </a:p>
        </p:txBody>
      </p:sp>
    </p:spTree>
    <p:extLst>
      <p:ext uri="{BB962C8B-B14F-4D97-AF65-F5344CB8AC3E}">
        <p14:creationId xmlns:p14="http://schemas.microsoft.com/office/powerpoint/2010/main" val="2670034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Lake sector is the most recent sector, was establishes in 2017. The ISIMIP lake sector is a merge of people coming from the GLEON and the LAKEMIP community.</a:t>
            </a:r>
          </a:p>
          <a:p>
            <a:endParaRPr lang="en-GB" dirty="0"/>
          </a:p>
          <a:p>
            <a:r>
              <a:rPr lang="en-GB" dirty="0"/>
              <a:t>Emphasize cross-sectoral aspect here</a:t>
            </a:r>
          </a:p>
          <a:p>
            <a:endParaRPr lang="en-GB" dirty="0"/>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3</a:t>
            </a:fld>
            <a:endParaRPr lang="nl-NL"/>
          </a:p>
        </p:txBody>
      </p:sp>
    </p:spTree>
    <p:extLst>
      <p:ext uri="{BB962C8B-B14F-4D97-AF65-F5344CB8AC3E}">
        <p14:creationId xmlns:p14="http://schemas.microsoft.com/office/powerpoint/2010/main" val="3718196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ISIMIP simulation round, the </a:t>
            </a:r>
            <a:r>
              <a:rPr lang="en-US" b="1" dirty="0"/>
              <a:t>ISIMIP Fast Track</a:t>
            </a:r>
            <a:r>
              <a:rPr lang="en-US" dirty="0"/>
              <a:t>, ran from early 2012 until mid 2013, with a focus on providing cross-</a:t>
            </a:r>
            <a:r>
              <a:rPr lang="en-US" dirty="0" err="1"/>
              <a:t>sectorally</a:t>
            </a:r>
            <a:r>
              <a:rPr lang="en-US" dirty="0"/>
              <a:t> consistent projections of the impacts of different levels of global warming in the 21st century. The common set of scenarios made use of climate projections from five Global Climate Models (GCMs) driven by the Recommended Concentration Pathways (RCPs), making ISIMIP a natural extension of the work done within the Coupled Climate Model Intercomparison Project (CMIP).</a:t>
            </a:r>
            <a:r>
              <a:rPr lang="en-US" b="1" dirty="0"/>
              <a:t> </a:t>
            </a:r>
            <a:br>
              <a:rPr lang="en-US" b="1" dirty="0"/>
            </a:br>
            <a:endParaRPr lang="en-US" dirty="0"/>
          </a:p>
          <a:p>
            <a:r>
              <a:rPr lang="en-US" dirty="0"/>
              <a:t>Fast Track simulations were submitted by 35 impact-modelling teams, covering the agriculture, water, global biomes, coastal infrastructure and vector-borne diseases sectors all at the global scale.</a:t>
            </a:r>
          </a:p>
          <a:p>
            <a:r>
              <a:rPr lang="en-US" dirty="0"/>
              <a:t>Used in AR5.</a:t>
            </a:r>
          </a:p>
          <a:p>
            <a:endParaRPr lang="en-US" dirty="0"/>
          </a:p>
          <a:p>
            <a:r>
              <a:rPr lang="en-US" dirty="0"/>
              <a:t>The results of the Fast Track were collected in two special issues: of the Proceedings of the National Academy of Sciences (PNAS, </a:t>
            </a:r>
            <a:r>
              <a:rPr lang="en-US" dirty="0">
                <a:hlinkClick r:id="rId3"/>
              </a:rPr>
              <a:t>link to special issue</a:t>
            </a:r>
            <a:r>
              <a:rPr lang="en-US" dirty="0"/>
              <a:t>), and in Earth Systems Dynamics (ESD, </a:t>
            </a:r>
            <a:r>
              <a:rPr lang="en-US" dirty="0">
                <a:hlinkClick r:id="rId4"/>
              </a:rPr>
              <a:t>link to special issue</a:t>
            </a:r>
            <a:r>
              <a:rPr lang="en-US" dirty="0"/>
              <a:t>).</a:t>
            </a:r>
          </a:p>
          <a:p>
            <a:endParaRPr lang="en-GB" dirty="0"/>
          </a:p>
          <a:p>
            <a:endParaRPr lang="en-GB" dirty="0"/>
          </a:p>
          <a:p>
            <a:r>
              <a:rPr lang="en-US" dirty="0"/>
              <a:t>The </a:t>
            </a:r>
            <a:r>
              <a:rPr lang="en-US" b="1" dirty="0"/>
              <a:t>focus topic</a:t>
            </a:r>
            <a:r>
              <a:rPr lang="en-US" dirty="0"/>
              <a:t> for ISIMIP2a is model validation, in particular with respect to the representation of impacts of extreme weather events and climate variability. During this phase we will provide a common global observational climate data set across all impact models and sectors. In addition, appropriate observational data sets of impacts for each sector have been identified, against which the models can be benchmarked. </a:t>
            </a:r>
            <a:r>
              <a:rPr lang="en-US" dirty="0">
                <a:hlinkClick r:id="rId5"/>
              </a:rPr>
              <a:t>Access to all these data</a:t>
            </a:r>
            <a:r>
              <a:rPr lang="en-US" dirty="0"/>
              <a:t> is provided through a central online ISIMIP archive.</a:t>
            </a:r>
          </a:p>
          <a:p>
            <a:endParaRPr lang="en-GB" dirty="0"/>
          </a:p>
          <a:p>
            <a:r>
              <a:rPr lang="en-US" dirty="0"/>
              <a:t>ISIMIP2b is designed to provide robust information about the impacts of 1.5°C global warming and related low-emission pathways, as required for the </a:t>
            </a:r>
            <a:r>
              <a:rPr lang="en-US" dirty="0">
                <a:hlinkClick r:id="rId6"/>
              </a:rPr>
              <a:t>IPCC Special Report</a:t>
            </a:r>
            <a:r>
              <a:rPr lang="en-US" dirty="0"/>
              <a:t> on this topic. In addition to those sectors already represented within ISIMIP, impacts on biodiversity, tropical cyclones, heat-related mortality, and energy supply and demand will be considered.</a:t>
            </a:r>
            <a:endParaRPr lang="en-GB" dirty="0"/>
          </a:p>
          <a:p>
            <a:endParaRPr lang="en-GB" dirty="0"/>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4</a:t>
            </a:fld>
            <a:endParaRPr lang="nl-NL"/>
          </a:p>
        </p:txBody>
      </p:sp>
    </p:spTree>
    <p:extLst>
      <p:ext uri="{BB962C8B-B14F-4D97-AF65-F5344CB8AC3E}">
        <p14:creationId xmlns:p14="http://schemas.microsoft.com/office/powerpoint/2010/main" val="3768120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Bias corrected CMIP5</a:t>
            </a:r>
            <a:r>
              <a:rPr lang="en-GB" baseline="0" dirty="0"/>
              <a:t> data from 4 GCMs</a:t>
            </a:r>
          </a:p>
          <a:p>
            <a:endParaRPr lang="en-GB" baseline="0" dirty="0"/>
          </a:p>
          <a:p>
            <a:r>
              <a:rPr lang="en-GB" baseline="0" dirty="0"/>
              <a:t>You can see the 1.5 and 2° lines. This was also the main focus of this round of ISIMIP simulations</a:t>
            </a:r>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6</a:t>
            </a:fld>
            <a:endParaRPr lang="nl-NL"/>
          </a:p>
        </p:txBody>
      </p:sp>
    </p:spTree>
    <p:extLst>
      <p:ext uri="{BB962C8B-B14F-4D97-AF65-F5344CB8AC3E}">
        <p14:creationId xmlns:p14="http://schemas.microsoft.com/office/powerpoint/2010/main" val="1939645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Emphasize cross-sectoral aspect here</a:t>
            </a:r>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7</a:t>
            </a:fld>
            <a:endParaRPr lang="nl-NL"/>
          </a:p>
        </p:txBody>
      </p:sp>
    </p:spTree>
    <p:extLst>
      <p:ext uri="{BB962C8B-B14F-4D97-AF65-F5344CB8AC3E}">
        <p14:creationId xmlns:p14="http://schemas.microsoft.com/office/powerpoint/2010/main" val="132597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a:t>Simulating</a:t>
            </a:r>
            <a:r>
              <a:rPr lang="nl-BE" dirty="0"/>
              <a:t> 16346 </a:t>
            </a:r>
            <a:r>
              <a:rPr lang="nl-BE" dirty="0" err="1"/>
              <a:t>lakes</a:t>
            </a:r>
            <a:r>
              <a:rPr lang="nl-BE" dirty="0"/>
              <a:t>, i.e. </a:t>
            </a:r>
            <a:r>
              <a:rPr lang="nl-BE" dirty="0" err="1"/>
              <a:t>all</a:t>
            </a:r>
            <a:r>
              <a:rPr lang="nl-BE" dirty="0"/>
              <a:t> land pixels </a:t>
            </a:r>
            <a:r>
              <a:rPr lang="nl-BE" dirty="0" err="1"/>
              <a:t>containing</a:t>
            </a:r>
            <a:r>
              <a:rPr lang="nl-BE" dirty="0"/>
              <a:t> a </a:t>
            </a:r>
            <a:r>
              <a:rPr lang="nl-BE" dirty="0" err="1"/>
              <a:t>lake</a:t>
            </a:r>
            <a:r>
              <a:rPr lang="nl-BE" dirty="0"/>
              <a:t> </a:t>
            </a:r>
            <a:r>
              <a:rPr lang="nl-BE" dirty="0" err="1"/>
              <a:t>according</a:t>
            </a:r>
            <a:r>
              <a:rPr lang="nl-BE" dirty="0"/>
              <a:t> </a:t>
            </a:r>
            <a:r>
              <a:rPr lang="nl-BE" dirty="0" err="1"/>
              <a:t>to</a:t>
            </a:r>
            <a:r>
              <a:rPr lang="nl-BE" dirty="0"/>
              <a:t> </a:t>
            </a:r>
            <a:r>
              <a:rPr lang="nl-BE" dirty="0" err="1"/>
              <a:t>the</a:t>
            </a:r>
            <a:r>
              <a:rPr lang="nl-BE" dirty="0"/>
              <a:t> </a:t>
            </a:r>
            <a:r>
              <a:rPr lang="nl-BE" dirty="0" err="1"/>
              <a:t>global</a:t>
            </a:r>
            <a:r>
              <a:rPr lang="nl-BE" dirty="0"/>
              <a:t> </a:t>
            </a:r>
            <a:r>
              <a:rPr lang="nl-BE" dirty="0" err="1"/>
              <a:t>lake</a:t>
            </a:r>
            <a:r>
              <a:rPr lang="nl-BE" dirty="0"/>
              <a:t> </a:t>
            </a:r>
            <a:r>
              <a:rPr lang="nl-BE" dirty="0" err="1"/>
              <a:t>and</a:t>
            </a:r>
            <a:r>
              <a:rPr lang="nl-BE" dirty="0"/>
              <a:t> wetland data base</a:t>
            </a:r>
          </a:p>
          <a:p>
            <a:endParaRPr lang="en-GB" dirty="0"/>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8</a:t>
            </a:fld>
            <a:endParaRPr lang="nl-NL"/>
          </a:p>
        </p:txBody>
      </p:sp>
    </p:spTree>
    <p:extLst>
      <p:ext uri="{BB962C8B-B14F-4D97-AF65-F5344CB8AC3E}">
        <p14:creationId xmlns:p14="http://schemas.microsoft.com/office/powerpoint/2010/main" val="2741594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US" sz="1200" kern="1200" dirty="0">
                <a:solidFill>
                  <a:schemeClr val="tx1"/>
                </a:solidFill>
                <a:effectLst/>
                <a:latin typeface="+mn-lt"/>
                <a:ea typeface="+mn-ea"/>
                <a:cs typeface="+mn-cs"/>
              </a:rPr>
              <a:t>Many people have helped with calibration of GOTM/GLM who aren’t mentioned.</a:t>
            </a:r>
            <a:endParaRPr lang="en-GB" dirty="0"/>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9</a:t>
            </a:fld>
            <a:endParaRPr lang="nl-NL"/>
          </a:p>
        </p:txBody>
      </p:sp>
    </p:spTree>
    <p:extLst>
      <p:ext uri="{BB962C8B-B14F-4D97-AF65-F5344CB8AC3E}">
        <p14:creationId xmlns:p14="http://schemas.microsoft.com/office/powerpoint/2010/main" val="1517691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 to ESGF website!!!</a:t>
            </a:r>
          </a:p>
          <a:p>
            <a:endParaRPr lang="en-GB" dirty="0"/>
          </a:p>
          <a:p>
            <a:r>
              <a:rPr lang="en-GB" dirty="0"/>
              <a:t>https://esg.pik-potsdam.de/search/isimip/</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hlinkClick r:id="rId3"/>
              </a:rPr>
              <a:t>https://esgf-data.dkrz.de/esgf-idp/openid/wim.thiery</a:t>
            </a:r>
            <a:endParaRPr lang="nl-BE" sz="1200" kern="1200" dirty="0">
              <a:solidFill>
                <a:schemeClr val="tx1"/>
              </a:solidFill>
              <a:effectLst/>
              <a:latin typeface="+mn-lt"/>
              <a:ea typeface="+mn-ea"/>
              <a:cs typeface="+mn-cs"/>
            </a:endParaRPr>
          </a:p>
          <a:p>
            <a:endParaRPr lang="en-GB" dirty="0"/>
          </a:p>
        </p:txBody>
      </p:sp>
      <p:sp>
        <p:nvSpPr>
          <p:cNvPr id="4" name="Header Placeholder 3"/>
          <p:cNvSpPr>
            <a:spLocks noGrp="1"/>
          </p:cNvSpPr>
          <p:nvPr>
            <p:ph type="hdr" sz="quarter"/>
          </p:nvPr>
        </p:nvSpPr>
        <p:spPr/>
        <p:txBody>
          <a:bodyPr/>
          <a:lstStyle/>
          <a:p>
            <a:r>
              <a:rPr lang="nl-NL"/>
              <a:t>Kop</a:t>
            </a:r>
          </a:p>
        </p:txBody>
      </p:sp>
      <p:sp>
        <p:nvSpPr>
          <p:cNvPr id="5" name="Date Placeholder 4"/>
          <p:cNvSpPr>
            <a:spLocks noGrp="1"/>
          </p:cNvSpPr>
          <p:nvPr>
            <p:ph type="dt" idx="1"/>
          </p:nvPr>
        </p:nvSpPr>
        <p:spPr/>
        <p:txBody>
          <a:bodyPr/>
          <a:lstStyle/>
          <a:p>
            <a:fld id="{ECBD4361-0679-254E-8386-CB90F2692ABF}" type="datetime1">
              <a:rPr lang="nl-BE" smtClean="0"/>
              <a:t>22/10/2019</a:t>
            </a:fld>
            <a:endParaRPr lang="nl-NL" dirty="0"/>
          </a:p>
        </p:txBody>
      </p:sp>
      <p:sp>
        <p:nvSpPr>
          <p:cNvPr id="6" name="Footer Placeholder 5"/>
          <p:cNvSpPr>
            <a:spLocks noGrp="1"/>
          </p:cNvSpPr>
          <p:nvPr>
            <p:ph type="ftr" sz="quarter" idx="4"/>
          </p:nvPr>
        </p:nvSpPr>
        <p:spPr/>
        <p:txBody>
          <a:bodyPr/>
          <a:lstStyle/>
          <a:p>
            <a:r>
              <a:rPr lang="nl-NL"/>
              <a:t>Voet</a:t>
            </a:r>
            <a:endParaRPr lang="nl-NL" dirty="0"/>
          </a:p>
        </p:txBody>
      </p:sp>
      <p:sp>
        <p:nvSpPr>
          <p:cNvPr id="7" name="Slide Number Placeholder 6"/>
          <p:cNvSpPr>
            <a:spLocks noGrp="1"/>
          </p:cNvSpPr>
          <p:nvPr>
            <p:ph type="sldNum" sz="quarter" idx="5"/>
          </p:nvPr>
        </p:nvSpPr>
        <p:spPr/>
        <p:txBody>
          <a:bodyPr/>
          <a:lstStyle/>
          <a:p>
            <a:fld id="{9FDDC29C-F309-0C44-B1DF-48E28FDE6E46}" type="slidenum">
              <a:rPr lang="nl-NL" smtClean="0"/>
              <a:pPr/>
              <a:t>10</a:t>
            </a:fld>
            <a:endParaRPr lang="nl-NL"/>
          </a:p>
        </p:txBody>
      </p:sp>
    </p:spTree>
    <p:extLst>
      <p:ext uri="{BB962C8B-B14F-4D97-AF65-F5344CB8AC3E}">
        <p14:creationId xmlns:p14="http://schemas.microsoft.com/office/powerpoint/2010/main" val="272208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cherm met foto">
    <p:spTree>
      <p:nvGrpSpPr>
        <p:cNvPr id="1" name=""/>
        <p:cNvGrpSpPr/>
        <p:nvPr/>
      </p:nvGrpSpPr>
      <p:grpSpPr>
        <a:xfrm>
          <a:off x="0" y="0"/>
          <a:ext cx="0" cy="0"/>
          <a:chOff x="0" y="0"/>
          <a:chExt cx="0" cy="0"/>
        </a:xfrm>
      </p:grpSpPr>
      <p:sp>
        <p:nvSpPr>
          <p:cNvPr id="13" name="Tijdelijke aanduiding voor afbeelding 2"/>
          <p:cNvSpPr>
            <a:spLocks noGrp="1"/>
          </p:cNvSpPr>
          <p:nvPr>
            <p:ph type="pic" idx="12"/>
          </p:nvPr>
        </p:nvSpPr>
        <p:spPr>
          <a:xfrm>
            <a:off x="2" y="0"/>
            <a:ext cx="12200916" cy="6858000"/>
          </a:xfrm>
        </p:spPr>
        <p:txBody>
          <a:bodyPr anchor="ctr" anchorCtr="0">
            <a:normAutofit/>
          </a:bodyPr>
          <a:lstStyle>
            <a:lvl1pPr marL="0" indent="0" algn="ctr">
              <a:buNone/>
              <a:defRPr sz="1400" baseline="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nl-NL"/>
              <a:t>Sleep de afbeelding naar de tijdelijke aanduiding of klik op het pictogram als u een afbeelding wilt toevoegen</a:t>
            </a:r>
            <a:endParaRPr lang="nl-NL" dirty="0"/>
          </a:p>
        </p:txBody>
      </p:sp>
      <p:sp>
        <p:nvSpPr>
          <p:cNvPr id="5" name="Text Placeholder 4"/>
          <p:cNvSpPr>
            <a:spLocks noGrp="1"/>
          </p:cNvSpPr>
          <p:nvPr>
            <p:ph type="body" sz="quarter" idx="15" hasCustomPrompt="1"/>
          </p:nvPr>
        </p:nvSpPr>
        <p:spPr>
          <a:xfrm rot="10800000">
            <a:off x="6771757" y="-46294"/>
            <a:ext cx="5456239" cy="6950587"/>
          </a:xfrm>
          <a:custGeom>
            <a:avLst/>
            <a:gdLst>
              <a:gd name="connsiteX0" fmla="*/ 0 w 5456238"/>
              <a:gd name="connsiteY0" fmla="*/ 14160500 h 14160500"/>
              <a:gd name="connsiteX1" fmla="*/ 0 w 5456238"/>
              <a:gd name="connsiteY1" fmla="*/ 0 h 14160500"/>
              <a:gd name="connsiteX2" fmla="*/ 5456238 w 5456238"/>
              <a:gd name="connsiteY2" fmla="*/ 14160500 h 14160500"/>
              <a:gd name="connsiteX3" fmla="*/ 0 w 5456238"/>
              <a:gd name="connsiteY3" fmla="*/ 14160500 h 14160500"/>
              <a:gd name="connsiteX0" fmla="*/ 0 w 5456238"/>
              <a:gd name="connsiteY0" fmla="*/ 14160500 h 14160500"/>
              <a:gd name="connsiteX1" fmla="*/ 0 w 5456238"/>
              <a:gd name="connsiteY1" fmla="*/ 0 h 14160500"/>
              <a:gd name="connsiteX2" fmla="*/ 2080048 w 5456238"/>
              <a:gd name="connsiteY2" fmla="*/ 5393142 h 14160500"/>
              <a:gd name="connsiteX3" fmla="*/ 5456238 w 5456238"/>
              <a:gd name="connsiteY3" fmla="*/ 14160500 h 14160500"/>
              <a:gd name="connsiteX4" fmla="*/ 0 w 5456238"/>
              <a:gd name="connsiteY4" fmla="*/ 14160500 h 14160500"/>
              <a:gd name="connsiteX0" fmla="*/ 0 w 5456238"/>
              <a:gd name="connsiteY0" fmla="*/ 14160500 h 14160500"/>
              <a:gd name="connsiteX1" fmla="*/ 0 w 5456238"/>
              <a:gd name="connsiteY1" fmla="*/ 0 h 14160500"/>
              <a:gd name="connsiteX2" fmla="*/ 2766438 w 5456238"/>
              <a:gd name="connsiteY2" fmla="*/ 7041122 h 14160500"/>
              <a:gd name="connsiteX3" fmla="*/ 5456238 w 5456238"/>
              <a:gd name="connsiteY3" fmla="*/ 14160500 h 14160500"/>
              <a:gd name="connsiteX4" fmla="*/ 0 w 5456238"/>
              <a:gd name="connsiteY4" fmla="*/ 14160500 h 14160500"/>
              <a:gd name="connsiteX0" fmla="*/ 0 w 5456238"/>
              <a:gd name="connsiteY0" fmla="*/ 14160500 h 14160500"/>
              <a:gd name="connsiteX1" fmla="*/ 0 w 5456238"/>
              <a:gd name="connsiteY1" fmla="*/ 0 h 14160500"/>
              <a:gd name="connsiteX2" fmla="*/ 2800758 w 5456238"/>
              <a:gd name="connsiteY2" fmla="*/ 7144121 h 14160500"/>
              <a:gd name="connsiteX3" fmla="*/ 5456238 w 5456238"/>
              <a:gd name="connsiteY3" fmla="*/ 14160500 h 14160500"/>
              <a:gd name="connsiteX4" fmla="*/ 0 w 5456238"/>
              <a:gd name="connsiteY4" fmla="*/ 14160500 h 14160500"/>
              <a:gd name="connsiteX0" fmla="*/ 0 w 5456238"/>
              <a:gd name="connsiteY0" fmla="*/ 7122252 h 7122252"/>
              <a:gd name="connsiteX1" fmla="*/ 0 w 5456238"/>
              <a:gd name="connsiteY1" fmla="*/ 0 h 7122252"/>
              <a:gd name="connsiteX2" fmla="*/ 2800758 w 5456238"/>
              <a:gd name="connsiteY2" fmla="*/ 105873 h 7122252"/>
              <a:gd name="connsiteX3" fmla="*/ 5456238 w 5456238"/>
              <a:gd name="connsiteY3" fmla="*/ 7122252 h 7122252"/>
              <a:gd name="connsiteX4" fmla="*/ 0 w 5456238"/>
              <a:gd name="connsiteY4" fmla="*/ 7122252 h 7122252"/>
              <a:gd name="connsiteX0" fmla="*/ 0 w 5456238"/>
              <a:gd name="connsiteY0" fmla="*/ 7122252 h 7122252"/>
              <a:gd name="connsiteX1" fmla="*/ 0 w 5456238"/>
              <a:gd name="connsiteY1" fmla="*/ 0 h 7122252"/>
              <a:gd name="connsiteX2" fmla="*/ 2835077 w 5456238"/>
              <a:gd name="connsiteY2" fmla="*/ 174539 h 7122252"/>
              <a:gd name="connsiteX3" fmla="*/ 5456238 w 5456238"/>
              <a:gd name="connsiteY3" fmla="*/ 7122252 h 7122252"/>
              <a:gd name="connsiteX4" fmla="*/ 0 w 5456238"/>
              <a:gd name="connsiteY4" fmla="*/ 7122252 h 7122252"/>
              <a:gd name="connsiteX0" fmla="*/ 0 w 5456238"/>
              <a:gd name="connsiteY0" fmla="*/ 7053586 h 7053586"/>
              <a:gd name="connsiteX1" fmla="*/ 34320 w 5456238"/>
              <a:gd name="connsiteY1" fmla="*/ 0 h 7053586"/>
              <a:gd name="connsiteX2" fmla="*/ 2835077 w 5456238"/>
              <a:gd name="connsiteY2" fmla="*/ 105873 h 7053586"/>
              <a:gd name="connsiteX3" fmla="*/ 5456238 w 5456238"/>
              <a:gd name="connsiteY3" fmla="*/ 7053586 h 7053586"/>
              <a:gd name="connsiteX4" fmla="*/ 0 w 5456238"/>
              <a:gd name="connsiteY4" fmla="*/ 7053586 h 7053586"/>
              <a:gd name="connsiteX0" fmla="*/ 68638 w 5524876"/>
              <a:gd name="connsiteY0" fmla="*/ 7019253 h 7019253"/>
              <a:gd name="connsiteX1" fmla="*/ 0 w 5524876"/>
              <a:gd name="connsiteY1" fmla="*/ 0 h 7019253"/>
              <a:gd name="connsiteX2" fmla="*/ 2903715 w 5524876"/>
              <a:gd name="connsiteY2" fmla="*/ 71540 h 7019253"/>
              <a:gd name="connsiteX3" fmla="*/ 5524876 w 5524876"/>
              <a:gd name="connsiteY3" fmla="*/ 7019253 h 7019253"/>
              <a:gd name="connsiteX4" fmla="*/ 68638 w 5524876"/>
              <a:gd name="connsiteY4" fmla="*/ 7019253 h 7019253"/>
              <a:gd name="connsiteX0" fmla="*/ 0 w 5456238"/>
              <a:gd name="connsiteY0" fmla="*/ 6950587 h 6950587"/>
              <a:gd name="connsiteX1" fmla="*/ 34320 w 5456238"/>
              <a:gd name="connsiteY1" fmla="*/ 0 h 6950587"/>
              <a:gd name="connsiteX2" fmla="*/ 2835077 w 5456238"/>
              <a:gd name="connsiteY2" fmla="*/ 2874 h 6950587"/>
              <a:gd name="connsiteX3" fmla="*/ 5456238 w 5456238"/>
              <a:gd name="connsiteY3" fmla="*/ 6950587 h 6950587"/>
              <a:gd name="connsiteX4" fmla="*/ 0 w 5456238"/>
              <a:gd name="connsiteY4" fmla="*/ 6950587 h 695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6238" h="6950587">
                <a:moveTo>
                  <a:pt x="0" y="6950587"/>
                </a:moveTo>
                <a:lnTo>
                  <a:pt x="34320" y="0"/>
                </a:lnTo>
                <a:lnTo>
                  <a:pt x="2835077" y="2874"/>
                </a:lnTo>
                <a:lnTo>
                  <a:pt x="5456238" y="6950587"/>
                </a:lnTo>
                <a:lnTo>
                  <a:pt x="0" y="6950587"/>
                </a:lnTo>
                <a:close/>
              </a:path>
            </a:pathLst>
          </a:custGeom>
          <a:solidFill>
            <a:schemeClr val="bg1">
              <a:alpha val="60000"/>
            </a:schemeClr>
          </a:solidFill>
        </p:spPr>
        <p:txBody>
          <a:bodyPr/>
          <a:lstStyle>
            <a:lvl1pPr>
              <a:defRPr baseline="0"/>
            </a:lvl1pPr>
          </a:lstStyle>
          <a:p>
            <a:pPr lvl="0"/>
            <a:r>
              <a:rPr lang="en-US" dirty="0"/>
              <a:t> </a:t>
            </a:r>
          </a:p>
        </p:txBody>
      </p:sp>
      <p:sp>
        <p:nvSpPr>
          <p:cNvPr id="3" name="Ondertitel 2"/>
          <p:cNvSpPr>
            <a:spLocks noGrp="1"/>
          </p:cNvSpPr>
          <p:nvPr>
            <p:ph type="subTitle" idx="1" hasCustomPrompt="1"/>
          </p:nvPr>
        </p:nvSpPr>
        <p:spPr>
          <a:xfrm>
            <a:off x="731839" y="2532949"/>
            <a:ext cx="4309065" cy="335852"/>
          </a:xfrm>
          <a:solidFill>
            <a:schemeClr val="accent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 van de presentatie</a:t>
            </a:r>
          </a:p>
        </p:txBody>
      </p:sp>
      <p:sp>
        <p:nvSpPr>
          <p:cNvPr id="4" name="Titel 3"/>
          <p:cNvSpPr>
            <a:spLocks noGrp="1"/>
          </p:cNvSpPr>
          <p:nvPr>
            <p:ph type="title" hasCustomPrompt="1"/>
          </p:nvPr>
        </p:nvSpPr>
        <p:spPr>
          <a:xfrm>
            <a:off x="731839" y="2057160"/>
            <a:ext cx="5341034" cy="424150"/>
          </a:xfrm>
          <a:prstGeom prst="rect">
            <a:avLst/>
          </a:prstGeom>
        </p:spPr>
        <p:txBody>
          <a:bodyPr tIns="36000" rIns="90000" bIns="0"/>
          <a:lstStyle>
            <a:lvl1pPr>
              <a:defRPr sz="2800" strike="noStrike" baseline="0"/>
            </a:lvl1pPr>
          </a:lstStyle>
          <a:p>
            <a:r>
              <a:rPr lang="nl-NL" dirty="0"/>
              <a:t>titel van de presentatie</a:t>
            </a:r>
          </a:p>
        </p:txBody>
      </p:sp>
      <p:sp>
        <p:nvSpPr>
          <p:cNvPr id="6" name="Tijdelijke aanduiding voor tekst 5"/>
          <p:cNvSpPr>
            <a:spLocks noGrp="1"/>
          </p:cNvSpPr>
          <p:nvPr>
            <p:ph type="body" sz="quarter" idx="13" hasCustomPrompt="1"/>
          </p:nvPr>
        </p:nvSpPr>
        <p:spPr>
          <a:xfrm>
            <a:off x="731839" y="4123235"/>
            <a:ext cx="2397344" cy="306613"/>
          </a:xfrm>
          <a:solidFill>
            <a:schemeClr val="bg1">
              <a:lumMod val="85000"/>
              <a:alpha val="92000"/>
            </a:schemeClr>
          </a:solidFill>
        </p:spPr>
        <p:txBody>
          <a:bodyPr wrap="none" tIns="36000" bIns="36000">
            <a:spAutoFit/>
          </a:bodyPr>
          <a:lstStyle>
            <a:lvl1pPr>
              <a:defRPr>
                <a:solidFill>
                  <a:schemeClr val="tx1"/>
                </a:solidFill>
              </a:defRPr>
            </a:lvl1pPr>
          </a:lstStyle>
          <a:p>
            <a:pPr lvl="0"/>
            <a:r>
              <a:rPr lang="nl-NL" dirty="0"/>
              <a:t>Naam van </a:t>
            </a:r>
            <a:r>
              <a:rPr lang="nl-NL"/>
              <a:t>de spreker</a:t>
            </a:r>
            <a:endParaRPr lang="nl-NL" dirty="0"/>
          </a:p>
        </p:txBody>
      </p:sp>
      <p:sp>
        <p:nvSpPr>
          <p:cNvPr id="19" name="Text Placeholder 4"/>
          <p:cNvSpPr>
            <a:spLocks noGrp="1"/>
          </p:cNvSpPr>
          <p:nvPr>
            <p:ph type="body" sz="quarter" idx="16" hasCustomPrompt="1"/>
          </p:nvPr>
        </p:nvSpPr>
        <p:spPr>
          <a:xfrm rot="10800000">
            <a:off x="8830367" y="-88986"/>
            <a:ext cx="3406703" cy="6993230"/>
          </a:xfrm>
          <a:custGeom>
            <a:avLst/>
            <a:gdLst>
              <a:gd name="connsiteX0" fmla="*/ 0 w 5456238"/>
              <a:gd name="connsiteY0" fmla="*/ 14160500 h 14160500"/>
              <a:gd name="connsiteX1" fmla="*/ 0 w 5456238"/>
              <a:gd name="connsiteY1" fmla="*/ 0 h 14160500"/>
              <a:gd name="connsiteX2" fmla="*/ 5456238 w 5456238"/>
              <a:gd name="connsiteY2" fmla="*/ 14160500 h 14160500"/>
              <a:gd name="connsiteX3" fmla="*/ 0 w 5456238"/>
              <a:gd name="connsiteY3" fmla="*/ 14160500 h 14160500"/>
              <a:gd name="connsiteX0" fmla="*/ 0 w 5456238"/>
              <a:gd name="connsiteY0" fmla="*/ 14160500 h 14160500"/>
              <a:gd name="connsiteX1" fmla="*/ 0 w 5456238"/>
              <a:gd name="connsiteY1" fmla="*/ 0 h 14160500"/>
              <a:gd name="connsiteX2" fmla="*/ 2080048 w 5456238"/>
              <a:gd name="connsiteY2" fmla="*/ 5393142 h 14160500"/>
              <a:gd name="connsiteX3" fmla="*/ 5456238 w 5456238"/>
              <a:gd name="connsiteY3" fmla="*/ 14160500 h 14160500"/>
              <a:gd name="connsiteX4" fmla="*/ 0 w 5456238"/>
              <a:gd name="connsiteY4" fmla="*/ 14160500 h 14160500"/>
              <a:gd name="connsiteX0" fmla="*/ 0 w 5456238"/>
              <a:gd name="connsiteY0" fmla="*/ 14160500 h 14160500"/>
              <a:gd name="connsiteX1" fmla="*/ 0 w 5456238"/>
              <a:gd name="connsiteY1" fmla="*/ 0 h 14160500"/>
              <a:gd name="connsiteX2" fmla="*/ 2766438 w 5456238"/>
              <a:gd name="connsiteY2" fmla="*/ 7041122 h 14160500"/>
              <a:gd name="connsiteX3" fmla="*/ 5456238 w 5456238"/>
              <a:gd name="connsiteY3" fmla="*/ 14160500 h 14160500"/>
              <a:gd name="connsiteX4" fmla="*/ 0 w 5456238"/>
              <a:gd name="connsiteY4" fmla="*/ 14160500 h 14160500"/>
              <a:gd name="connsiteX0" fmla="*/ 0 w 5456238"/>
              <a:gd name="connsiteY0" fmla="*/ 14160500 h 14160500"/>
              <a:gd name="connsiteX1" fmla="*/ 0 w 5456238"/>
              <a:gd name="connsiteY1" fmla="*/ 0 h 14160500"/>
              <a:gd name="connsiteX2" fmla="*/ 2800758 w 5456238"/>
              <a:gd name="connsiteY2" fmla="*/ 7144121 h 14160500"/>
              <a:gd name="connsiteX3" fmla="*/ 5456238 w 5456238"/>
              <a:gd name="connsiteY3" fmla="*/ 14160500 h 14160500"/>
              <a:gd name="connsiteX4" fmla="*/ 0 w 5456238"/>
              <a:gd name="connsiteY4" fmla="*/ 14160500 h 14160500"/>
              <a:gd name="connsiteX0" fmla="*/ 0 w 5456238"/>
              <a:gd name="connsiteY0" fmla="*/ 7122252 h 7122252"/>
              <a:gd name="connsiteX1" fmla="*/ 0 w 5456238"/>
              <a:gd name="connsiteY1" fmla="*/ 0 h 7122252"/>
              <a:gd name="connsiteX2" fmla="*/ 2800758 w 5456238"/>
              <a:gd name="connsiteY2" fmla="*/ 105873 h 7122252"/>
              <a:gd name="connsiteX3" fmla="*/ 5456238 w 5456238"/>
              <a:gd name="connsiteY3" fmla="*/ 7122252 h 7122252"/>
              <a:gd name="connsiteX4" fmla="*/ 0 w 5456238"/>
              <a:gd name="connsiteY4" fmla="*/ 7122252 h 7122252"/>
              <a:gd name="connsiteX0" fmla="*/ 0 w 5456238"/>
              <a:gd name="connsiteY0" fmla="*/ 7122252 h 7122252"/>
              <a:gd name="connsiteX1" fmla="*/ 0 w 5456238"/>
              <a:gd name="connsiteY1" fmla="*/ 0 h 7122252"/>
              <a:gd name="connsiteX2" fmla="*/ 2835077 w 5456238"/>
              <a:gd name="connsiteY2" fmla="*/ 174539 h 7122252"/>
              <a:gd name="connsiteX3" fmla="*/ 5456238 w 5456238"/>
              <a:gd name="connsiteY3" fmla="*/ 7122252 h 7122252"/>
              <a:gd name="connsiteX4" fmla="*/ 0 w 5456238"/>
              <a:gd name="connsiteY4" fmla="*/ 7122252 h 7122252"/>
              <a:gd name="connsiteX0" fmla="*/ 0 w 5456238"/>
              <a:gd name="connsiteY0" fmla="*/ 7053586 h 7053586"/>
              <a:gd name="connsiteX1" fmla="*/ 34320 w 5456238"/>
              <a:gd name="connsiteY1" fmla="*/ 0 h 7053586"/>
              <a:gd name="connsiteX2" fmla="*/ 2835077 w 5456238"/>
              <a:gd name="connsiteY2" fmla="*/ 105873 h 7053586"/>
              <a:gd name="connsiteX3" fmla="*/ 5456238 w 5456238"/>
              <a:gd name="connsiteY3" fmla="*/ 7053586 h 7053586"/>
              <a:gd name="connsiteX4" fmla="*/ 0 w 5456238"/>
              <a:gd name="connsiteY4" fmla="*/ 7053586 h 7053586"/>
              <a:gd name="connsiteX0" fmla="*/ 68638 w 5524876"/>
              <a:gd name="connsiteY0" fmla="*/ 7019253 h 7019253"/>
              <a:gd name="connsiteX1" fmla="*/ 0 w 5524876"/>
              <a:gd name="connsiteY1" fmla="*/ 0 h 7019253"/>
              <a:gd name="connsiteX2" fmla="*/ 2903715 w 5524876"/>
              <a:gd name="connsiteY2" fmla="*/ 71540 h 7019253"/>
              <a:gd name="connsiteX3" fmla="*/ 5524876 w 5524876"/>
              <a:gd name="connsiteY3" fmla="*/ 7019253 h 7019253"/>
              <a:gd name="connsiteX4" fmla="*/ 68638 w 5524876"/>
              <a:gd name="connsiteY4" fmla="*/ 7019253 h 7019253"/>
              <a:gd name="connsiteX0" fmla="*/ 0 w 5456238"/>
              <a:gd name="connsiteY0" fmla="*/ 6950587 h 6950587"/>
              <a:gd name="connsiteX1" fmla="*/ 34320 w 5456238"/>
              <a:gd name="connsiteY1" fmla="*/ 0 h 6950587"/>
              <a:gd name="connsiteX2" fmla="*/ 2835077 w 5456238"/>
              <a:gd name="connsiteY2" fmla="*/ 2874 h 6950587"/>
              <a:gd name="connsiteX3" fmla="*/ 5456238 w 5456238"/>
              <a:gd name="connsiteY3" fmla="*/ 6950587 h 6950587"/>
              <a:gd name="connsiteX4" fmla="*/ 0 w 5456238"/>
              <a:gd name="connsiteY4" fmla="*/ 6950587 h 6950587"/>
              <a:gd name="connsiteX0" fmla="*/ 2048480 w 5421918"/>
              <a:gd name="connsiteY0" fmla="*/ 6975987 h 6975987"/>
              <a:gd name="connsiteX1" fmla="*/ 0 w 5421918"/>
              <a:gd name="connsiteY1" fmla="*/ 0 h 6975987"/>
              <a:gd name="connsiteX2" fmla="*/ 2800757 w 5421918"/>
              <a:gd name="connsiteY2" fmla="*/ 2874 h 6975987"/>
              <a:gd name="connsiteX3" fmla="*/ 5421918 w 5421918"/>
              <a:gd name="connsiteY3" fmla="*/ 6950587 h 6975987"/>
              <a:gd name="connsiteX4" fmla="*/ 2048480 w 5421918"/>
              <a:gd name="connsiteY4" fmla="*/ 6975987 h 6975987"/>
              <a:gd name="connsiteX0" fmla="*/ 92680 w 3466118"/>
              <a:gd name="connsiteY0" fmla="*/ 7026787 h 7026787"/>
              <a:gd name="connsiteX1" fmla="*/ 0 w 3466118"/>
              <a:gd name="connsiteY1" fmla="*/ 0 h 7026787"/>
              <a:gd name="connsiteX2" fmla="*/ 844957 w 3466118"/>
              <a:gd name="connsiteY2" fmla="*/ 53674 h 7026787"/>
              <a:gd name="connsiteX3" fmla="*/ 3466118 w 3466118"/>
              <a:gd name="connsiteY3" fmla="*/ 7001387 h 7026787"/>
              <a:gd name="connsiteX4" fmla="*/ 92680 w 3466118"/>
              <a:gd name="connsiteY4" fmla="*/ 7026787 h 7026787"/>
              <a:gd name="connsiteX0" fmla="*/ 67280 w 3440718"/>
              <a:gd name="connsiteY0" fmla="*/ 6973113 h 6973113"/>
              <a:gd name="connsiteX1" fmla="*/ 0 w 3440718"/>
              <a:gd name="connsiteY1" fmla="*/ 47926 h 6973113"/>
              <a:gd name="connsiteX2" fmla="*/ 819557 w 3440718"/>
              <a:gd name="connsiteY2" fmla="*/ 0 h 6973113"/>
              <a:gd name="connsiteX3" fmla="*/ 3440718 w 3440718"/>
              <a:gd name="connsiteY3" fmla="*/ 6947713 h 6973113"/>
              <a:gd name="connsiteX4" fmla="*/ 67280 w 3440718"/>
              <a:gd name="connsiteY4" fmla="*/ 6973113 h 6973113"/>
              <a:gd name="connsiteX0" fmla="*/ 759956 w 4133394"/>
              <a:gd name="connsiteY0" fmla="*/ 7146810 h 7146810"/>
              <a:gd name="connsiteX1" fmla="*/ 0 w 4133394"/>
              <a:gd name="connsiteY1" fmla="*/ 0 h 7146810"/>
              <a:gd name="connsiteX2" fmla="*/ 692676 w 4133394"/>
              <a:gd name="connsiteY2" fmla="*/ 221623 h 7146810"/>
              <a:gd name="connsiteX3" fmla="*/ 1512233 w 4133394"/>
              <a:gd name="connsiteY3" fmla="*/ 173697 h 7146810"/>
              <a:gd name="connsiteX4" fmla="*/ 4133394 w 4133394"/>
              <a:gd name="connsiteY4" fmla="*/ 7121410 h 7146810"/>
              <a:gd name="connsiteX5" fmla="*/ 759956 w 4133394"/>
              <a:gd name="connsiteY5" fmla="*/ 7146810 h 7146810"/>
              <a:gd name="connsiteX0" fmla="*/ 307545 w 3680983"/>
              <a:gd name="connsiteY0" fmla="*/ 6973113 h 6973113"/>
              <a:gd name="connsiteX1" fmla="*/ 240265 w 3680983"/>
              <a:gd name="connsiteY1" fmla="*/ 47926 h 6973113"/>
              <a:gd name="connsiteX2" fmla="*/ 1059822 w 3680983"/>
              <a:gd name="connsiteY2" fmla="*/ 0 h 6973113"/>
              <a:gd name="connsiteX3" fmla="*/ 3680983 w 3680983"/>
              <a:gd name="connsiteY3" fmla="*/ 6947713 h 6973113"/>
              <a:gd name="connsiteX4" fmla="*/ 307545 w 3680983"/>
              <a:gd name="connsiteY4" fmla="*/ 6973113 h 6973113"/>
              <a:gd name="connsiteX0" fmla="*/ 303537 w 3688314"/>
              <a:gd name="connsiteY0" fmla="*/ 6984454 h 6984454"/>
              <a:gd name="connsiteX1" fmla="*/ 247596 w 3688314"/>
              <a:gd name="connsiteY1" fmla="*/ 47926 h 6984454"/>
              <a:gd name="connsiteX2" fmla="*/ 1067153 w 3688314"/>
              <a:gd name="connsiteY2" fmla="*/ 0 h 6984454"/>
              <a:gd name="connsiteX3" fmla="*/ 3688314 w 3688314"/>
              <a:gd name="connsiteY3" fmla="*/ 6947713 h 6984454"/>
              <a:gd name="connsiteX4" fmla="*/ 303537 w 3688314"/>
              <a:gd name="connsiteY4" fmla="*/ 6984454 h 6984454"/>
              <a:gd name="connsiteX0" fmla="*/ 104578 w 3489355"/>
              <a:gd name="connsiteY0" fmla="*/ 6984454 h 6984454"/>
              <a:gd name="connsiteX1" fmla="*/ 48637 w 3489355"/>
              <a:gd name="connsiteY1" fmla="*/ 47926 h 6984454"/>
              <a:gd name="connsiteX2" fmla="*/ 868194 w 3489355"/>
              <a:gd name="connsiteY2" fmla="*/ 0 h 6984454"/>
              <a:gd name="connsiteX3" fmla="*/ 3489355 w 3489355"/>
              <a:gd name="connsiteY3" fmla="*/ 6947713 h 6984454"/>
              <a:gd name="connsiteX4" fmla="*/ 104578 w 3489355"/>
              <a:gd name="connsiteY4" fmla="*/ 6984454 h 6984454"/>
              <a:gd name="connsiteX0" fmla="*/ 55941 w 3440718"/>
              <a:gd name="connsiteY0" fmla="*/ 6984454 h 6984454"/>
              <a:gd name="connsiteX1" fmla="*/ 0 w 3440718"/>
              <a:gd name="connsiteY1" fmla="*/ 47926 h 6984454"/>
              <a:gd name="connsiteX2" fmla="*/ 819557 w 3440718"/>
              <a:gd name="connsiteY2" fmla="*/ 0 h 6984454"/>
              <a:gd name="connsiteX3" fmla="*/ 3440718 w 3440718"/>
              <a:gd name="connsiteY3" fmla="*/ 6947713 h 6984454"/>
              <a:gd name="connsiteX4" fmla="*/ 55941 w 3440718"/>
              <a:gd name="connsiteY4" fmla="*/ 6984454 h 6984454"/>
              <a:gd name="connsiteX0" fmla="*/ 55941 w 3440718"/>
              <a:gd name="connsiteY0" fmla="*/ 7004570 h 7004570"/>
              <a:gd name="connsiteX1" fmla="*/ 0 w 3440718"/>
              <a:gd name="connsiteY1" fmla="*/ 0 h 7004570"/>
              <a:gd name="connsiteX2" fmla="*/ 819557 w 3440718"/>
              <a:gd name="connsiteY2" fmla="*/ 20116 h 7004570"/>
              <a:gd name="connsiteX3" fmla="*/ 3440718 w 3440718"/>
              <a:gd name="connsiteY3" fmla="*/ 6967829 h 7004570"/>
              <a:gd name="connsiteX4" fmla="*/ 55941 w 3440718"/>
              <a:gd name="connsiteY4" fmla="*/ 7004570 h 7004570"/>
              <a:gd name="connsiteX0" fmla="*/ 21925 w 3406702"/>
              <a:gd name="connsiteY0" fmla="*/ 6984454 h 6984454"/>
              <a:gd name="connsiteX1" fmla="*/ 0 w 3406702"/>
              <a:gd name="connsiteY1" fmla="*/ 36585 h 6984454"/>
              <a:gd name="connsiteX2" fmla="*/ 785541 w 3406702"/>
              <a:gd name="connsiteY2" fmla="*/ 0 h 6984454"/>
              <a:gd name="connsiteX3" fmla="*/ 3406702 w 3406702"/>
              <a:gd name="connsiteY3" fmla="*/ 6947713 h 6984454"/>
              <a:gd name="connsiteX4" fmla="*/ 21925 w 3406702"/>
              <a:gd name="connsiteY4" fmla="*/ 6984454 h 6984454"/>
              <a:gd name="connsiteX0" fmla="*/ 21925 w 3406702"/>
              <a:gd name="connsiteY0" fmla="*/ 7004570 h 7004570"/>
              <a:gd name="connsiteX1" fmla="*/ 0 w 3406702"/>
              <a:gd name="connsiteY1" fmla="*/ 0 h 7004570"/>
              <a:gd name="connsiteX2" fmla="*/ 785541 w 3406702"/>
              <a:gd name="connsiteY2" fmla="*/ 20116 h 7004570"/>
              <a:gd name="connsiteX3" fmla="*/ 3406702 w 3406702"/>
              <a:gd name="connsiteY3" fmla="*/ 6967829 h 7004570"/>
              <a:gd name="connsiteX4" fmla="*/ 21925 w 3406702"/>
              <a:gd name="connsiteY4" fmla="*/ 7004570 h 7004570"/>
              <a:gd name="connsiteX0" fmla="*/ 21925 w 3406702"/>
              <a:gd name="connsiteY0" fmla="*/ 6993230 h 6993230"/>
              <a:gd name="connsiteX1" fmla="*/ 0 w 3406702"/>
              <a:gd name="connsiteY1" fmla="*/ 0 h 6993230"/>
              <a:gd name="connsiteX2" fmla="*/ 785541 w 3406702"/>
              <a:gd name="connsiteY2" fmla="*/ 8776 h 6993230"/>
              <a:gd name="connsiteX3" fmla="*/ 3406702 w 3406702"/>
              <a:gd name="connsiteY3" fmla="*/ 6956489 h 6993230"/>
              <a:gd name="connsiteX4" fmla="*/ 21925 w 3406702"/>
              <a:gd name="connsiteY4" fmla="*/ 6993230 h 6993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702" h="6993230">
                <a:moveTo>
                  <a:pt x="21925" y="6993230"/>
                </a:moveTo>
                <a:cubicBezTo>
                  <a:pt x="14617" y="4677274"/>
                  <a:pt x="7308" y="2315956"/>
                  <a:pt x="0" y="0"/>
                </a:cubicBezTo>
                <a:lnTo>
                  <a:pt x="785541" y="8776"/>
                </a:lnTo>
                <a:lnTo>
                  <a:pt x="3406702" y="6956489"/>
                </a:lnTo>
                <a:lnTo>
                  <a:pt x="21925" y="6993230"/>
                </a:lnTo>
                <a:close/>
              </a:path>
            </a:pathLst>
          </a:custGeom>
          <a:solidFill>
            <a:schemeClr val="bg1">
              <a:alpha val="60000"/>
            </a:schemeClr>
          </a:solidFill>
        </p:spPr>
        <p:txBody>
          <a:bodyPr/>
          <a:lstStyle>
            <a:lvl1pPr>
              <a:defRPr baseline="0"/>
            </a:lvl1pPr>
          </a:lstStyle>
          <a:p>
            <a:pPr lvl="0"/>
            <a:r>
              <a:rPr lang="en-US" dirty="0"/>
              <a:t> </a:t>
            </a:r>
          </a:p>
        </p:txBody>
      </p:sp>
      <p:sp>
        <p:nvSpPr>
          <p:cNvPr id="22" name="Text Placeholder 20"/>
          <p:cNvSpPr>
            <a:spLocks noGrp="1"/>
          </p:cNvSpPr>
          <p:nvPr>
            <p:ph type="body" sz="quarter" idx="17" hasCustomPrompt="1"/>
          </p:nvPr>
        </p:nvSpPr>
        <p:spPr>
          <a:xfrm rot="10800000">
            <a:off x="11009221" y="709339"/>
            <a:ext cx="1198801" cy="3112446"/>
          </a:xfrm>
          <a:prstGeom prst="rtTriangle">
            <a:avLst/>
          </a:prstGeom>
          <a:solidFill>
            <a:schemeClr val="accent2"/>
          </a:solidFill>
        </p:spPr>
        <p:txBody>
          <a:bodyPr/>
          <a:lstStyle>
            <a:lvl5pPr marL="1244569" indent="0">
              <a:buNone/>
              <a:defRPr baseline="0"/>
            </a:lvl5pPr>
          </a:lstStyle>
          <a:p>
            <a:pPr lvl="4"/>
            <a:r>
              <a:rPr lang="en-US" dirty="0"/>
              <a:t> </a:t>
            </a:r>
          </a:p>
        </p:txBody>
      </p:sp>
      <p:sp>
        <p:nvSpPr>
          <p:cNvPr id="17" name="Tijdelijke aanduiding voor tekst 16"/>
          <p:cNvSpPr>
            <a:spLocks noGrp="1"/>
          </p:cNvSpPr>
          <p:nvPr>
            <p:ph type="body" sz="quarter" idx="14" hasCustomPrompt="1"/>
          </p:nvPr>
        </p:nvSpPr>
        <p:spPr>
          <a:xfrm>
            <a:off x="595255" y="268585"/>
            <a:ext cx="3355200" cy="1184400"/>
          </a:xfrm>
          <a:blipFill>
            <a:blip r:embed="rId2"/>
            <a:stretch>
              <a:fillRect/>
            </a:stretch>
          </a:blipFill>
        </p:spPr>
        <p:txBody>
          <a:bodyPr/>
          <a:lstStyle/>
          <a:p>
            <a:pPr lvl="0"/>
            <a:r>
              <a:rPr lang="en-GB" dirty="0"/>
              <a:t> </a:t>
            </a:r>
          </a:p>
        </p:txBody>
      </p:sp>
    </p:spTree>
    <p:extLst>
      <p:ext uri="{BB962C8B-B14F-4D97-AF65-F5344CB8AC3E}">
        <p14:creationId xmlns:p14="http://schemas.microsoft.com/office/powerpoint/2010/main" val="1116013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ondertitel, tekst en één foto">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4" name="Tijdelijke aanduiding voor tekst 3"/>
          <p:cNvSpPr>
            <a:spLocks noGrp="1"/>
          </p:cNvSpPr>
          <p:nvPr>
            <p:ph type="body" sz="quarter" idx="13"/>
          </p:nvPr>
        </p:nvSpPr>
        <p:spPr>
          <a:xfrm>
            <a:off x="634794" y="1990142"/>
            <a:ext cx="6232171" cy="3364843"/>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3" name="Tijdelijke aanduiding voor afbeelding 2"/>
          <p:cNvSpPr>
            <a:spLocks noGrp="1"/>
          </p:cNvSpPr>
          <p:nvPr>
            <p:ph type="pic" sz="quarter" idx="14"/>
          </p:nvPr>
        </p:nvSpPr>
        <p:spPr>
          <a:xfrm>
            <a:off x="7404849" y="683763"/>
            <a:ext cx="4126753" cy="4671220"/>
          </a:xfrm>
        </p:spPr>
        <p:txBody>
          <a:bodyPr tIns="144000"/>
          <a:lstStyle>
            <a:lvl1pPr algn="ctr">
              <a:defRPr sz="1200"/>
            </a:lvl1pPr>
          </a:lstStyle>
          <a:p>
            <a:r>
              <a:rPr lang="nl-NL"/>
              <a:t>Sleep de afbeelding naar de tijdelijke aanduiding of klik op het pictogram als u een afbeelding wilt toevoegen</a:t>
            </a:r>
            <a:endParaRPr lang="en-GB"/>
          </a:p>
        </p:txBody>
      </p:sp>
      <p:sp>
        <p:nvSpPr>
          <p:cNvPr id="13" name="Titel 3"/>
          <p:cNvSpPr>
            <a:spLocks noGrp="1"/>
          </p:cNvSpPr>
          <p:nvPr>
            <p:ph type="title"/>
          </p:nvPr>
        </p:nvSpPr>
        <p:spPr>
          <a:xfrm>
            <a:off x="731839" y="711463"/>
            <a:ext cx="5358115" cy="341050"/>
          </a:xfrm>
          <a:prstGeom prst="rect">
            <a:avLst/>
          </a:prstGeom>
        </p:spPr>
        <p:txBody>
          <a:bodyPr tIns="36000" bIns="0"/>
          <a:lstStyle>
            <a:lvl1pPr>
              <a:defRPr sz="2200" strike="noStrike" baseline="0"/>
            </a:lvl1pPr>
          </a:lstStyle>
          <a:p>
            <a:r>
              <a:rPr lang="nl-NL"/>
              <a:t>Titelstijl van model bewerken</a:t>
            </a:r>
            <a:endParaRPr lang="nl-NL" dirty="0"/>
          </a:p>
        </p:txBody>
      </p:sp>
      <p:sp>
        <p:nvSpPr>
          <p:cNvPr id="14" name="Ondertitel 2"/>
          <p:cNvSpPr>
            <a:spLocks noGrp="1"/>
          </p:cNvSpPr>
          <p:nvPr>
            <p:ph type="subTitle" idx="1" hasCustomPrompt="1"/>
          </p:nvPr>
        </p:nvSpPr>
        <p:spPr>
          <a:xfrm>
            <a:off x="731838" y="1104152"/>
            <a:ext cx="1678665" cy="335852"/>
          </a:xfrm>
          <a:solidFill>
            <a:schemeClr val="accent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ondertitel, tekst en 2 foto's">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4" name="Tijdelijke aanduiding voor tekst 3"/>
          <p:cNvSpPr>
            <a:spLocks noGrp="1"/>
          </p:cNvSpPr>
          <p:nvPr>
            <p:ph type="body" sz="quarter" idx="13"/>
          </p:nvPr>
        </p:nvSpPr>
        <p:spPr>
          <a:xfrm>
            <a:off x="634794" y="1990142"/>
            <a:ext cx="6232171" cy="3364843"/>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3" name="Tijdelijke aanduiding voor afbeelding 2"/>
          <p:cNvSpPr>
            <a:spLocks noGrp="1"/>
          </p:cNvSpPr>
          <p:nvPr>
            <p:ph type="pic" sz="quarter" idx="14"/>
          </p:nvPr>
        </p:nvSpPr>
        <p:spPr>
          <a:xfrm>
            <a:off x="7404849" y="683765"/>
            <a:ext cx="4177553" cy="2241177"/>
          </a:xfrm>
        </p:spPr>
        <p:txBody>
          <a:bodyPr tIns="144000"/>
          <a:lstStyle>
            <a:lvl1pPr algn="ctr">
              <a:defRPr sz="1200"/>
            </a:lvl1pPr>
          </a:lstStyle>
          <a:p>
            <a:r>
              <a:rPr lang="nl-NL"/>
              <a:t>Sleep de afbeelding naar de tijdelijke aanduiding of klik op het pictogram als u een afbeelding wilt toevoegen</a:t>
            </a:r>
            <a:endParaRPr lang="en-GB"/>
          </a:p>
        </p:txBody>
      </p:sp>
      <p:sp>
        <p:nvSpPr>
          <p:cNvPr id="10" name="Tijdelijke aanduiding voor afbeelding 2"/>
          <p:cNvSpPr>
            <a:spLocks noGrp="1"/>
          </p:cNvSpPr>
          <p:nvPr>
            <p:ph type="pic" sz="quarter" idx="15"/>
          </p:nvPr>
        </p:nvSpPr>
        <p:spPr>
          <a:xfrm>
            <a:off x="7404848" y="3113808"/>
            <a:ext cx="4177553" cy="2241177"/>
          </a:xfrm>
        </p:spPr>
        <p:txBody>
          <a:bodyPr tIns="144000"/>
          <a:lstStyle>
            <a:lvl1pPr algn="ctr">
              <a:defRPr sz="1200"/>
            </a:lvl1pPr>
          </a:lstStyle>
          <a:p>
            <a:r>
              <a:rPr lang="nl-NL"/>
              <a:t>Sleep de afbeelding naar de tijdelijke aanduiding of klik op het pictogram als u een afbeelding wilt toevoegen</a:t>
            </a:r>
            <a:endParaRPr lang="en-GB"/>
          </a:p>
        </p:txBody>
      </p:sp>
      <p:sp>
        <p:nvSpPr>
          <p:cNvPr id="14" name="Titel 3"/>
          <p:cNvSpPr>
            <a:spLocks noGrp="1"/>
          </p:cNvSpPr>
          <p:nvPr>
            <p:ph type="title"/>
          </p:nvPr>
        </p:nvSpPr>
        <p:spPr>
          <a:xfrm>
            <a:off x="731839" y="711463"/>
            <a:ext cx="5358115" cy="341050"/>
          </a:xfrm>
          <a:prstGeom prst="rect">
            <a:avLst/>
          </a:prstGeom>
        </p:spPr>
        <p:txBody>
          <a:bodyPr tIns="36000" bIns="0"/>
          <a:lstStyle>
            <a:lvl1pPr>
              <a:defRPr sz="2200" strike="noStrike" baseline="0"/>
            </a:lvl1pPr>
          </a:lstStyle>
          <a:p>
            <a:r>
              <a:rPr lang="nl-NL"/>
              <a:t>Titelstijl van model bewerken</a:t>
            </a:r>
            <a:endParaRPr lang="nl-NL" dirty="0"/>
          </a:p>
        </p:txBody>
      </p:sp>
      <p:sp>
        <p:nvSpPr>
          <p:cNvPr id="15" name="Ondertitel 2"/>
          <p:cNvSpPr>
            <a:spLocks noGrp="1"/>
          </p:cNvSpPr>
          <p:nvPr>
            <p:ph type="subTitle" idx="1" hasCustomPrompt="1"/>
          </p:nvPr>
        </p:nvSpPr>
        <p:spPr>
          <a:xfrm>
            <a:off x="731838" y="1104152"/>
            <a:ext cx="1678665" cy="335852"/>
          </a:xfrm>
          <a:solidFill>
            <a:schemeClr val="accent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ondertitel en tekst - driehoek">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4" name="Tijdelijke aanduiding voor tekst 3"/>
          <p:cNvSpPr>
            <a:spLocks noGrp="1"/>
          </p:cNvSpPr>
          <p:nvPr>
            <p:ph type="body" sz="quarter" idx="13"/>
          </p:nvPr>
        </p:nvSpPr>
        <p:spPr>
          <a:xfrm>
            <a:off x="634796" y="1990140"/>
            <a:ext cx="7975805" cy="3467100"/>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5" name="Text Placeholder 20"/>
          <p:cNvSpPr>
            <a:spLocks noGrp="1"/>
          </p:cNvSpPr>
          <p:nvPr>
            <p:ph type="body" sz="quarter" idx="17" hasCustomPrompt="1"/>
          </p:nvPr>
        </p:nvSpPr>
        <p:spPr>
          <a:xfrm rot="10800000">
            <a:off x="10634792" y="2198072"/>
            <a:ext cx="1560357" cy="4051154"/>
          </a:xfrm>
          <a:prstGeom prst="rtTriangle">
            <a:avLst/>
          </a:prstGeom>
          <a:solidFill>
            <a:schemeClr val="accent2"/>
          </a:solidFill>
        </p:spPr>
        <p:txBody>
          <a:bodyPr/>
          <a:lstStyle>
            <a:lvl5pPr marL="1244569" indent="0">
              <a:buNone/>
              <a:defRPr baseline="0"/>
            </a:lvl5pPr>
          </a:lstStyle>
          <a:p>
            <a:pPr lvl="4"/>
            <a:r>
              <a:rPr lang="en-US" dirty="0"/>
              <a:t> </a:t>
            </a:r>
          </a:p>
        </p:txBody>
      </p:sp>
      <p:sp>
        <p:nvSpPr>
          <p:cNvPr id="16" name="Titel 3"/>
          <p:cNvSpPr>
            <a:spLocks noGrp="1"/>
          </p:cNvSpPr>
          <p:nvPr>
            <p:ph type="title"/>
          </p:nvPr>
        </p:nvSpPr>
        <p:spPr>
          <a:xfrm>
            <a:off x="731837" y="711463"/>
            <a:ext cx="5358115" cy="341050"/>
          </a:xfrm>
          <a:prstGeom prst="rect">
            <a:avLst/>
          </a:prstGeom>
        </p:spPr>
        <p:txBody>
          <a:bodyPr tIns="36000" bIns="0"/>
          <a:lstStyle>
            <a:lvl1pPr>
              <a:defRPr sz="2200" strike="noStrike" baseline="0"/>
            </a:lvl1pPr>
          </a:lstStyle>
          <a:p>
            <a:r>
              <a:rPr lang="nl-NL"/>
              <a:t>Titelstijl van model bewerken</a:t>
            </a:r>
            <a:endParaRPr lang="nl-NL" dirty="0"/>
          </a:p>
        </p:txBody>
      </p:sp>
      <p:sp>
        <p:nvSpPr>
          <p:cNvPr id="17" name="Ondertitel 2"/>
          <p:cNvSpPr>
            <a:spLocks noGrp="1"/>
          </p:cNvSpPr>
          <p:nvPr>
            <p:ph type="subTitle" idx="1" hasCustomPrompt="1"/>
          </p:nvPr>
        </p:nvSpPr>
        <p:spPr>
          <a:xfrm>
            <a:off x="731838" y="1104152"/>
            <a:ext cx="1678665" cy="335852"/>
          </a:xfrm>
          <a:solidFill>
            <a:schemeClr val="accent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ondertitel en achtergrond foto">
    <p:spTree>
      <p:nvGrpSpPr>
        <p:cNvPr id="1" name=""/>
        <p:cNvGrpSpPr/>
        <p:nvPr/>
      </p:nvGrpSpPr>
      <p:grpSpPr>
        <a:xfrm>
          <a:off x="0" y="0"/>
          <a:ext cx="0" cy="0"/>
          <a:chOff x="0" y="0"/>
          <a:chExt cx="0" cy="0"/>
        </a:xfrm>
      </p:grpSpPr>
      <p:sp>
        <p:nvSpPr>
          <p:cNvPr id="13" name="Tijdelijke aanduiding voor afbeelding 2"/>
          <p:cNvSpPr>
            <a:spLocks noGrp="1"/>
          </p:cNvSpPr>
          <p:nvPr>
            <p:ph type="pic" idx="12"/>
          </p:nvPr>
        </p:nvSpPr>
        <p:spPr>
          <a:xfrm>
            <a:off x="-4293" y="2"/>
            <a:ext cx="12196295" cy="5984875"/>
          </a:xfrm>
        </p:spPr>
        <p:txBody>
          <a:bodyPr lIns="2880000" tIns="1475999" rIns="2880000" anchor="t" anchorCtr="0">
            <a:normAutofit/>
          </a:bodyPr>
          <a:lstStyle>
            <a:lvl1pPr marL="0" indent="0" algn="ctr">
              <a:buNone/>
              <a:defRPr sz="16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nl-NL"/>
              <a:t>Sleep de afbeelding naar de tijdelijke aanduiding of klik op het pictogram als u een afbeelding wilt toevoegen</a:t>
            </a:r>
            <a:endParaRPr lang="nl-NL" dirty="0"/>
          </a:p>
        </p:txBody>
      </p:sp>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4" name="Tijdelijke aanduiding voor tekst 3"/>
          <p:cNvSpPr>
            <a:spLocks noGrp="1"/>
          </p:cNvSpPr>
          <p:nvPr>
            <p:ph type="body" sz="quarter" idx="13"/>
          </p:nvPr>
        </p:nvSpPr>
        <p:spPr>
          <a:xfrm>
            <a:off x="634797" y="1990140"/>
            <a:ext cx="3552825" cy="3467100"/>
          </a:xfrm>
        </p:spPr>
        <p:txBody>
          <a:bodyPr/>
          <a:lstStyle>
            <a:lvl1pPr>
              <a:buClr>
                <a:schemeClr val="bg1"/>
              </a:buClr>
              <a:defRPr sz="1400">
                <a:solidFill>
                  <a:schemeClr val="bg1"/>
                </a:solidFill>
              </a:defRPr>
            </a:lvl1pPr>
            <a:lvl2pPr>
              <a:buClr>
                <a:schemeClr val="bg1"/>
              </a:buClr>
              <a:defRPr sz="1200">
                <a:solidFill>
                  <a:schemeClr val="bg1"/>
                </a:solidFill>
              </a:defRPr>
            </a:lvl2pPr>
            <a:lvl3pPr>
              <a:buClr>
                <a:schemeClr val="bg1"/>
              </a:buClr>
              <a:defRPr sz="12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4" name="Text Placeholder 20"/>
          <p:cNvSpPr>
            <a:spLocks noGrp="1"/>
          </p:cNvSpPr>
          <p:nvPr>
            <p:ph type="body" sz="quarter" idx="17" hasCustomPrompt="1"/>
          </p:nvPr>
        </p:nvSpPr>
        <p:spPr>
          <a:xfrm rot="10800000">
            <a:off x="10634792" y="2198072"/>
            <a:ext cx="1560357" cy="4051154"/>
          </a:xfrm>
          <a:prstGeom prst="rtTriangle">
            <a:avLst/>
          </a:prstGeom>
          <a:solidFill>
            <a:schemeClr val="accent2"/>
          </a:solidFill>
        </p:spPr>
        <p:txBody>
          <a:bodyPr/>
          <a:lstStyle>
            <a:lvl5pPr marL="1244569" indent="0">
              <a:buNone/>
              <a:defRPr baseline="0"/>
            </a:lvl5pPr>
          </a:lstStyle>
          <a:p>
            <a:pPr lvl="4"/>
            <a:r>
              <a:rPr lang="en-US" dirty="0"/>
              <a:t> </a:t>
            </a:r>
          </a:p>
        </p:txBody>
      </p:sp>
      <p:sp>
        <p:nvSpPr>
          <p:cNvPr id="16" name="Titel 3"/>
          <p:cNvSpPr>
            <a:spLocks noGrp="1"/>
          </p:cNvSpPr>
          <p:nvPr>
            <p:ph type="title"/>
          </p:nvPr>
        </p:nvSpPr>
        <p:spPr>
          <a:xfrm>
            <a:off x="731839" y="711463"/>
            <a:ext cx="5358115" cy="341050"/>
          </a:xfrm>
          <a:prstGeom prst="rect">
            <a:avLst/>
          </a:prstGeom>
        </p:spPr>
        <p:txBody>
          <a:bodyPr tIns="36000" bIns="0"/>
          <a:lstStyle>
            <a:lvl1pPr>
              <a:defRPr sz="2200" strike="noStrike" baseline="0"/>
            </a:lvl1pPr>
          </a:lstStyle>
          <a:p>
            <a:r>
              <a:rPr lang="nl-NL"/>
              <a:t>Titelstijl van model bewerken</a:t>
            </a:r>
            <a:endParaRPr lang="nl-NL" dirty="0"/>
          </a:p>
        </p:txBody>
      </p:sp>
      <p:sp>
        <p:nvSpPr>
          <p:cNvPr id="17" name="Ondertitel 2"/>
          <p:cNvSpPr>
            <a:spLocks noGrp="1"/>
          </p:cNvSpPr>
          <p:nvPr>
            <p:ph type="subTitle" idx="1" hasCustomPrompt="1"/>
          </p:nvPr>
        </p:nvSpPr>
        <p:spPr>
          <a:xfrm>
            <a:off x="731838" y="1104152"/>
            <a:ext cx="1678665" cy="335852"/>
          </a:xfrm>
          <a:solidFill>
            <a:schemeClr val="accent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ondertitel en grafiek">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4" name="Tijdelijke aanduiding voor tekst 3"/>
          <p:cNvSpPr>
            <a:spLocks noGrp="1"/>
          </p:cNvSpPr>
          <p:nvPr>
            <p:ph type="body" sz="quarter" idx="13"/>
          </p:nvPr>
        </p:nvSpPr>
        <p:spPr>
          <a:xfrm>
            <a:off x="634795" y="1990142"/>
            <a:ext cx="4371920" cy="3364843"/>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5" name="Tijdelijke aanduiding voor grafiek 4"/>
          <p:cNvSpPr>
            <a:spLocks noGrp="1"/>
          </p:cNvSpPr>
          <p:nvPr>
            <p:ph type="chart" sz="quarter" idx="14"/>
          </p:nvPr>
        </p:nvSpPr>
        <p:spPr>
          <a:xfrm>
            <a:off x="5636301" y="1990727"/>
            <a:ext cx="5717499" cy="3363913"/>
          </a:xfrm>
        </p:spPr>
        <p:txBody>
          <a:bodyPr/>
          <a:lstStyle>
            <a:lvl1pPr algn="ctr">
              <a:defRPr/>
            </a:lvl1pPr>
          </a:lstStyle>
          <a:p>
            <a:r>
              <a:rPr lang="nl-NL"/>
              <a:t>Klik op het pictogram als u een grafiek wilt toevoegen</a:t>
            </a:r>
            <a:endParaRPr lang="en-GB"/>
          </a:p>
        </p:txBody>
      </p:sp>
      <p:sp>
        <p:nvSpPr>
          <p:cNvPr id="13" name="Titel 3"/>
          <p:cNvSpPr>
            <a:spLocks noGrp="1"/>
          </p:cNvSpPr>
          <p:nvPr>
            <p:ph type="title"/>
          </p:nvPr>
        </p:nvSpPr>
        <p:spPr>
          <a:xfrm>
            <a:off x="731839" y="711463"/>
            <a:ext cx="5358115" cy="341050"/>
          </a:xfrm>
          <a:prstGeom prst="rect">
            <a:avLst/>
          </a:prstGeom>
        </p:spPr>
        <p:txBody>
          <a:bodyPr tIns="36000" bIns="0"/>
          <a:lstStyle>
            <a:lvl1pPr>
              <a:defRPr sz="2200" strike="noStrike" baseline="0"/>
            </a:lvl1pPr>
          </a:lstStyle>
          <a:p>
            <a:r>
              <a:rPr lang="nl-NL"/>
              <a:t>Titelstijl van model bewerken</a:t>
            </a:r>
            <a:endParaRPr lang="nl-NL" dirty="0"/>
          </a:p>
        </p:txBody>
      </p:sp>
      <p:sp>
        <p:nvSpPr>
          <p:cNvPr id="14" name="Ondertitel 2"/>
          <p:cNvSpPr>
            <a:spLocks noGrp="1"/>
          </p:cNvSpPr>
          <p:nvPr>
            <p:ph type="subTitle" idx="1" hasCustomPrompt="1"/>
          </p:nvPr>
        </p:nvSpPr>
        <p:spPr>
          <a:xfrm>
            <a:off x="731838" y="1104152"/>
            <a:ext cx="1678665" cy="335852"/>
          </a:xfrm>
          <a:solidFill>
            <a:schemeClr val="accent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ondertitel en tabel">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3" name="Tijdelijke aanduiding voor tabel 2"/>
          <p:cNvSpPr>
            <a:spLocks noGrp="1"/>
          </p:cNvSpPr>
          <p:nvPr>
            <p:ph type="tbl" sz="quarter" idx="15"/>
          </p:nvPr>
        </p:nvSpPr>
        <p:spPr>
          <a:xfrm>
            <a:off x="731841" y="1843089"/>
            <a:ext cx="8412161" cy="3688282"/>
          </a:xfrm>
        </p:spPr>
        <p:txBody>
          <a:bodyPr/>
          <a:lstStyle>
            <a:lvl1pPr algn="ctr">
              <a:defRPr/>
            </a:lvl1pPr>
          </a:lstStyle>
          <a:p>
            <a:r>
              <a:rPr lang="nl-NL"/>
              <a:t>Klik op het pictogram als u een tabel wilt toevoegen</a:t>
            </a:r>
            <a:endParaRPr lang="en-GB"/>
          </a:p>
        </p:txBody>
      </p:sp>
      <p:sp>
        <p:nvSpPr>
          <p:cNvPr id="10" name="Titel 3"/>
          <p:cNvSpPr>
            <a:spLocks noGrp="1"/>
          </p:cNvSpPr>
          <p:nvPr>
            <p:ph type="title"/>
          </p:nvPr>
        </p:nvSpPr>
        <p:spPr>
          <a:xfrm>
            <a:off x="731839" y="711463"/>
            <a:ext cx="5358115" cy="341050"/>
          </a:xfrm>
          <a:prstGeom prst="rect">
            <a:avLst/>
          </a:prstGeom>
        </p:spPr>
        <p:txBody>
          <a:bodyPr tIns="36000" bIns="0"/>
          <a:lstStyle>
            <a:lvl1pPr>
              <a:defRPr sz="2200" strike="noStrike" baseline="0"/>
            </a:lvl1pPr>
          </a:lstStyle>
          <a:p>
            <a:r>
              <a:rPr lang="nl-NL"/>
              <a:t>Titelstijl van model bewerken</a:t>
            </a:r>
            <a:endParaRPr lang="nl-NL" dirty="0"/>
          </a:p>
        </p:txBody>
      </p:sp>
      <p:sp>
        <p:nvSpPr>
          <p:cNvPr id="13" name="Ondertitel 2"/>
          <p:cNvSpPr>
            <a:spLocks noGrp="1"/>
          </p:cNvSpPr>
          <p:nvPr>
            <p:ph type="subTitle" idx="1" hasCustomPrompt="1"/>
          </p:nvPr>
        </p:nvSpPr>
        <p:spPr>
          <a:xfrm>
            <a:off x="731838" y="1104152"/>
            <a:ext cx="1678665" cy="335852"/>
          </a:xfrm>
          <a:solidFill>
            <a:schemeClr val="accent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ondertitel  - 3 topics blauw">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4" name="Tijdelijke aanduiding voor tekst 3"/>
          <p:cNvSpPr>
            <a:spLocks noGrp="1"/>
          </p:cNvSpPr>
          <p:nvPr>
            <p:ph type="body" sz="quarter" idx="13"/>
          </p:nvPr>
        </p:nvSpPr>
        <p:spPr>
          <a:xfrm>
            <a:off x="1357305" y="2169434"/>
            <a:ext cx="2933159" cy="2814942"/>
          </a:xfrm>
          <a:ln w="44450">
            <a:solidFill>
              <a:schemeClr val="accent1"/>
            </a:solidFill>
          </a:ln>
        </p:spPr>
        <p:txBody>
          <a:bodyPr lIns="180000" tIns="108000" rIns="180000" bIns="108000" anchor="ctr"/>
          <a:lstStyle>
            <a:lvl1pPr algn="ctr">
              <a:defRPr sz="1800">
                <a:solidFill>
                  <a:schemeClr val="accent1"/>
                </a:solidFill>
              </a:defRPr>
            </a:lvl1pPr>
            <a:lvl2pPr marL="17462" indent="0" algn="ctr">
              <a:buNone/>
              <a:tabLst/>
              <a:defRPr>
                <a:solidFill>
                  <a:schemeClr val="accent1"/>
                </a:solidFill>
              </a:defRPr>
            </a:lvl2pPr>
            <a:lvl3pPr marL="17462" indent="0" algn="ctr">
              <a:buNone/>
              <a:tabLst/>
              <a:defRPr>
                <a:solidFill>
                  <a:schemeClr val="accent1"/>
                </a:solidFill>
              </a:defRPr>
            </a:lvl3pPr>
            <a:lvl4pPr marL="17462" indent="0" algn="ctr">
              <a:buNone/>
              <a:tabLst/>
              <a:defRPr>
                <a:solidFill>
                  <a:schemeClr val="accent1"/>
                </a:solidFill>
              </a:defRPr>
            </a:lvl4pPr>
            <a:lvl5pPr marL="17462" indent="0" algn="ctr">
              <a:buNone/>
              <a:tabLst/>
              <a:defRPr>
                <a:solidFill>
                  <a:schemeClr val="accent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7" name="Tijdelijke aanduiding voor tekst 3"/>
          <p:cNvSpPr>
            <a:spLocks noGrp="1"/>
          </p:cNvSpPr>
          <p:nvPr>
            <p:ph type="body" sz="quarter" idx="14"/>
          </p:nvPr>
        </p:nvSpPr>
        <p:spPr>
          <a:xfrm>
            <a:off x="4647350" y="2169434"/>
            <a:ext cx="2933159" cy="2814942"/>
          </a:xfrm>
          <a:ln w="44450">
            <a:solidFill>
              <a:schemeClr val="accent1"/>
            </a:solidFill>
          </a:ln>
        </p:spPr>
        <p:txBody>
          <a:bodyPr lIns="180000" tIns="108000" rIns="180000" bIns="108000" anchor="ctr"/>
          <a:lstStyle>
            <a:lvl1pPr algn="ctr">
              <a:defRPr sz="1800">
                <a:solidFill>
                  <a:schemeClr val="accent1"/>
                </a:solidFill>
              </a:defRPr>
            </a:lvl1pPr>
            <a:lvl2pPr marL="17462" indent="0" algn="ctr">
              <a:buNone/>
              <a:tabLst/>
              <a:defRPr>
                <a:solidFill>
                  <a:schemeClr val="accent1"/>
                </a:solidFill>
              </a:defRPr>
            </a:lvl2pPr>
            <a:lvl3pPr marL="17462" indent="0" algn="ctr">
              <a:buNone/>
              <a:tabLst/>
              <a:defRPr>
                <a:solidFill>
                  <a:schemeClr val="accent1"/>
                </a:solidFill>
              </a:defRPr>
            </a:lvl3pPr>
            <a:lvl4pPr marL="17462" indent="0" algn="ctr">
              <a:buNone/>
              <a:tabLst/>
              <a:defRPr>
                <a:solidFill>
                  <a:schemeClr val="accent1"/>
                </a:solidFill>
              </a:defRPr>
            </a:lvl4pPr>
            <a:lvl5pPr marL="17462" indent="0" algn="ctr">
              <a:buNone/>
              <a:tabLst/>
              <a:defRPr>
                <a:solidFill>
                  <a:schemeClr val="accent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0" name="Tijdelijke aanduiding voor tekst 3"/>
          <p:cNvSpPr>
            <a:spLocks noGrp="1"/>
          </p:cNvSpPr>
          <p:nvPr>
            <p:ph type="body" sz="quarter" idx="15"/>
          </p:nvPr>
        </p:nvSpPr>
        <p:spPr>
          <a:xfrm>
            <a:off x="7937397" y="2169434"/>
            <a:ext cx="2933159" cy="2814942"/>
          </a:xfrm>
          <a:ln w="44450">
            <a:solidFill>
              <a:schemeClr val="accent1"/>
            </a:solidFill>
          </a:ln>
        </p:spPr>
        <p:txBody>
          <a:bodyPr lIns="180000" tIns="108000" rIns="180000" bIns="108000" anchor="ctr"/>
          <a:lstStyle>
            <a:lvl1pPr algn="ctr">
              <a:defRPr sz="1800">
                <a:solidFill>
                  <a:schemeClr val="accent1"/>
                </a:solidFill>
              </a:defRPr>
            </a:lvl1pPr>
            <a:lvl2pPr marL="17462" indent="0" algn="ctr">
              <a:buNone/>
              <a:tabLst/>
              <a:defRPr>
                <a:solidFill>
                  <a:schemeClr val="accent1"/>
                </a:solidFill>
              </a:defRPr>
            </a:lvl2pPr>
            <a:lvl3pPr marL="17462" indent="0" algn="ctr">
              <a:buNone/>
              <a:tabLst/>
              <a:defRPr>
                <a:solidFill>
                  <a:schemeClr val="accent1"/>
                </a:solidFill>
              </a:defRPr>
            </a:lvl3pPr>
            <a:lvl4pPr marL="17462" indent="0" algn="ctr">
              <a:buNone/>
              <a:tabLst/>
              <a:defRPr>
                <a:solidFill>
                  <a:schemeClr val="accent1"/>
                </a:solidFill>
              </a:defRPr>
            </a:lvl4pPr>
            <a:lvl5pPr marL="17462" indent="0" algn="ctr">
              <a:buNone/>
              <a:tabLst/>
              <a:defRPr>
                <a:solidFill>
                  <a:schemeClr val="accent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4" name="Titel 3"/>
          <p:cNvSpPr>
            <a:spLocks noGrp="1"/>
          </p:cNvSpPr>
          <p:nvPr>
            <p:ph type="title"/>
          </p:nvPr>
        </p:nvSpPr>
        <p:spPr>
          <a:xfrm>
            <a:off x="731839" y="711463"/>
            <a:ext cx="5358115" cy="341050"/>
          </a:xfrm>
          <a:prstGeom prst="rect">
            <a:avLst/>
          </a:prstGeom>
        </p:spPr>
        <p:txBody>
          <a:bodyPr tIns="36000" bIns="0"/>
          <a:lstStyle>
            <a:lvl1pPr>
              <a:defRPr sz="2200" strike="noStrike" baseline="0"/>
            </a:lvl1pPr>
          </a:lstStyle>
          <a:p>
            <a:r>
              <a:rPr lang="nl-NL"/>
              <a:t>Titelstijl van model bewerken</a:t>
            </a:r>
            <a:endParaRPr lang="nl-NL" dirty="0"/>
          </a:p>
        </p:txBody>
      </p:sp>
      <p:sp>
        <p:nvSpPr>
          <p:cNvPr id="15" name="Ondertitel 2"/>
          <p:cNvSpPr>
            <a:spLocks noGrp="1"/>
          </p:cNvSpPr>
          <p:nvPr>
            <p:ph type="subTitle" idx="1" hasCustomPrompt="1"/>
          </p:nvPr>
        </p:nvSpPr>
        <p:spPr>
          <a:xfrm>
            <a:off x="731838" y="1104152"/>
            <a:ext cx="1678665" cy="335852"/>
          </a:xfrm>
          <a:solidFill>
            <a:schemeClr val="accent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ondertitel  - 3 topics oranje">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4" name="Tijdelijke aanduiding voor tekst 3"/>
          <p:cNvSpPr>
            <a:spLocks noGrp="1"/>
          </p:cNvSpPr>
          <p:nvPr>
            <p:ph type="body" sz="quarter" idx="13"/>
          </p:nvPr>
        </p:nvSpPr>
        <p:spPr>
          <a:xfrm>
            <a:off x="1357305" y="2169434"/>
            <a:ext cx="2933159" cy="2814942"/>
          </a:xfrm>
          <a:ln w="44450">
            <a:solidFill>
              <a:schemeClr val="accent2"/>
            </a:solidFill>
          </a:ln>
        </p:spPr>
        <p:txBody>
          <a:bodyPr lIns="180000" tIns="108000" rIns="180000" bIns="108000" anchor="ctr"/>
          <a:lstStyle>
            <a:lvl1pPr algn="ctr">
              <a:defRPr sz="1800"/>
            </a:lvl1pPr>
            <a:lvl2pPr marL="17462" indent="0" algn="ctr">
              <a:buNone/>
              <a:tabLst/>
              <a:defRPr/>
            </a:lvl2pPr>
            <a:lvl3pPr marL="17462" indent="0" algn="ctr">
              <a:buNone/>
              <a:tabLst/>
              <a:defRPr/>
            </a:lvl3pPr>
            <a:lvl4pPr marL="17462" indent="0" algn="ctr">
              <a:buNone/>
              <a:tabLst/>
              <a:defRPr/>
            </a:lvl4pPr>
            <a:lvl5pPr marL="17462"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7" name="Tijdelijke aanduiding voor tekst 3"/>
          <p:cNvSpPr>
            <a:spLocks noGrp="1"/>
          </p:cNvSpPr>
          <p:nvPr>
            <p:ph type="body" sz="quarter" idx="14"/>
          </p:nvPr>
        </p:nvSpPr>
        <p:spPr>
          <a:xfrm>
            <a:off x="4647350" y="2169434"/>
            <a:ext cx="2933159" cy="2814942"/>
          </a:xfrm>
          <a:ln w="44450">
            <a:solidFill>
              <a:schemeClr val="accent2"/>
            </a:solidFill>
          </a:ln>
        </p:spPr>
        <p:txBody>
          <a:bodyPr lIns="180000" tIns="108000" rIns="180000" bIns="108000" anchor="ctr"/>
          <a:lstStyle>
            <a:lvl1pPr algn="ctr">
              <a:defRPr sz="1800"/>
            </a:lvl1pPr>
            <a:lvl2pPr marL="17462" indent="0" algn="ctr">
              <a:buNone/>
              <a:tabLst/>
              <a:defRPr/>
            </a:lvl2pPr>
            <a:lvl3pPr marL="17462" indent="0" algn="ctr">
              <a:buNone/>
              <a:tabLst/>
              <a:defRPr/>
            </a:lvl3pPr>
            <a:lvl4pPr marL="17462" indent="0" algn="ctr">
              <a:buNone/>
              <a:tabLst/>
              <a:defRPr/>
            </a:lvl4pPr>
            <a:lvl5pPr marL="17462"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0" name="Tijdelijke aanduiding voor tekst 3"/>
          <p:cNvSpPr>
            <a:spLocks noGrp="1"/>
          </p:cNvSpPr>
          <p:nvPr>
            <p:ph type="body" sz="quarter" idx="15"/>
          </p:nvPr>
        </p:nvSpPr>
        <p:spPr>
          <a:xfrm>
            <a:off x="7937397" y="2169434"/>
            <a:ext cx="2933159" cy="2814942"/>
          </a:xfrm>
          <a:ln w="44450">
            <a:solidFill>
              <a:schemeClr val="accent2"/>
            </a:solidFill>
          </a:ln>
        </p:spPr>
        <p:txBody>
          <a:bodyPr lIns="180000" tIns="108000" rIns="180000" bIns="108000" anchor="ctr"/>
          <a:lstStyle>
            <a:lvl1pPr algn="ctr">
              <a:defRPr sz="1800"/>
            </a:lvl1pPr>
            <a:lvl2pPr marL="17462" indent="0" algn="ctr">
              <a:buNone/>
              <a:tabLst/>
              <a:defRPr/>
            </a:lvl2pPr>
            <a:lvl3pPr marL="17462" indent="0" algn="ctr">
              <a:buNone/>
              <a:tabLst/>
              <a:defRPr/>
            </a:lvl3pPr>
            <a:lvl4pPr marL="17462" indent="0" algn="ctr">
              <a:buNone/>
              <a:tabLst/>
              <a:defRPr/>
            </a:lvl4pPr>
            <a:lvl5pPr marL="17462"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4" name="Titel 3"/>
          <p:cNvSpPr>
            <a:spLocks noGrp="1"/>
          </p:cNvSpPr>
          <p:nvPr>
            <p:ph type="title"/>
          </p:nvPr>
        </p:nvSpPr>
        <p:spPr>
          <a:xfrm>
            <a:off x="731839" y="706797"/>
            <a:ext cx="5358115" cy="341050"/>
          </a:xfrm>
          <a:prstGeom prst="rect">
            <a:avLst/>
          </a:prstGeom>
        </p:spPr>
        <p:txBody>
          <a:bodyPr tIns="36000" bIns="0"/>
          <a:lstStyle>
            <a:lvl1pPr>
              <a:defRPr sz="2200" strike="noStrike" baseline="0"/>
            </a:lvl1pPr>
          </a:lstStyle>
          <a:p>
            <a:r>
              <a:rPr lang="nl-NL"/>
              <a:t>Titelstijl van model bewerken</a:t>
            </a:r>
            <a:endParaRPr lang="nl-NL" dirty="0"/>
          </a:p>
        </p:txBody>
      </p:sp>
      <p:sp>
        <p:nvSpPr>
          <p:cNvPr id="15" name="Ondertitel 2"/>
          <p:cNvSpPr>
            <a:spLocks noGrp="1"/>
          </p:cNvSpPr>
          <p:nvPr>
            <p:ph type="subTitle" idx="1" hasCustomPrompt="1"/>
          </p:nvPr>
        </p:nvSpPr>
        <p:spPr>
          <a:xfrm>
            <a:off x="731838" y="1104152"/>
            <a:ext cx="1678665" cy="335852"/>
          </a:xfrm>
          <a:solidFill>
            <a:schemeClr val="accent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ondertitel en ronde topics - blauw">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4" name="Tijdelijke aanduiding voor tekst 3"/>
          <p:cNvSpPr>
            <a:spLocks noGrp="1"/>
          </p:cNvSpPr>
          <p:nvPr>
            <p:ph type="body" sz="quarter" idx="13"/>
          </p:nvPr>
        </p:nvSpPr>
        <p:spPr>
          <a:xfrm>
            <a:off x="1357304" y="2169434"/>
            <a:ext cx="2815200" cy="2814942"/>
          </a:xfrm>
          <a:prstGeom prst="ellipse">
            <a:avLst/>
          </a:prstGeom>
          <a:ln w="50800">
            <a:solidFill>
              <a:schemeClr val="accent1"/>
            </a:solidFill>
          </a:ln>
        </p:spPr>
        <p:txBody>
          <a:bodyPr lIns="180000" tIns="108000" rIns="180000" bIns="108000" anchor="ctr"/>
          <a:lstStyle>
            <a:lvl1pPr algn="ctr">
              <a:defRPr sz="1800"/>
            </a:lvl1pPr>
            <a:lvl2pPr marL="17462" indent="0" algn="ctr">
              <a:buNone/>
              <a:tabLst/>
              <a:defRPr/>
            </a:lvl2pPr>
            <a:lvl3pPr marL="17462" indent="0" algn="ctr">
              <a:buNone/>
              <a:tabLst/>
              <a:defRPr/>
            </a:lvl3pPr>
            <a:lvl4pPr marL="17462" indent="0" algn="ctr">
              <a:buNone/>
              <a:tabLst/>
              <a:defRPr/>
            </a:lvl4pPr>
            <a:lvl5pPr marL="17462"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7" name="Tijdelijke aanduiding voor tekst 3"/>
          <p:cNvSpPr>
            <a:spLocks noGrp="1"/>
          </p:cNvSpPr>
          <p:nvPr>
            <p:ph type="body" sz="quarter" idx="14"/>
          </p:nvPr>
        </p:nvSpPr>
        <p:spPr>
          <a:xfrm>
            <a:off x="4647351" y="2169434"/>
            <a:ext cx="2815200" cy="2814942"/>
          </a:xfrm>
          <a:prstGeom prst="ellipse">
            <a:avLst/>
          </a:prstGeom>
          <a:ln w="50800">
            <a:solidFill>
              <a:schemeClr val="accent1"/>
            </a:solidFill>
          </a:ln>
        </p:spPr>
        <p:txBody>
          <a:bodyPr lIns="180000" tIns="108000" rIns="180000" bIns="108000" anchor="ctr"/>
          <a:lstStyle>
            <a:lvl1pPr algn="ctr">
              <a:defRPr sz="1800"/>
            </a:lvl1pPr>
            <a:lvl2pPr marL="17462" indent="0" algn="ctr">
              <a:buNone/>
              <a:tabLst/>
              <a:defRPr/>
            </a:lvl2pPr>
            <a:lvl3pPr marL="17462" indent="0" algn="ctr">
              <a:buNone/>
              <a:tabLst/>
              <a:defRPr/>
            </a:lvl3pPr>
            <a:lvl4pPr marL="17462" indent="0" algn="ctr">
              <a:buNone/>
              <a:tabLst/>
              <a:defRPr/>
            </a:lvl4pPr>
            <a:lvl5pPr marL="17462"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0" name="Tijdelijke aanduiding voor tekst 3"/>
          <p:cNvSpPr>
            <a:spLocks noGrp="1"/>
          </p:cNvSpPr>
          <p:nvPr>
            <p:ph type="body" sz="quarter" idx="15"/>
          </p:nvPr>
        </p:nvSpPr>
        <p:spPr>
          <a:xfrm>
            <a:off x="7937396" y="2169434"/>
            <a:ext cx="2815200" cy="2814942"/>
          </a:xfrm>
          <a:prstGeom prst="ellipse">
            <a:avLst/>
          </a:prstGeom>
          <a:ln w="50800">
            <a:solidFill>
              <a:schemeClr val="accent1"/>
            </a:solidFill>
          </a:ln>
        </p:spPr>
        <p:txBody>
          <a:bodyPr lIns="180000" tIns="108000" rIns="180000" bIns="108000" anchor="ctr"/>
          <a:lstStyle>
            <a:lvl1pPr algn="ctr">
              <a:defRPr sz="1800"/>
            </a:lvl1pPr>
            <a:lvl2pPr marL="17462" indent="0" algn="ctr">
              <a:buNone/>
              <a:tabLst/>
              <a:defRPr/>
            </a:lvl2pPr>
            <a:lvl3pPr marL="17462" indent="0" algn="ctr">
              <a:buNone/>
              <a:tabLst/>
              <a:defRPr/>
            </a:lvl3pPr>
            <a:lvl4pPr marL="17462" indent="0" algn="ctr">
              <a:buNone/>
              <a:tabLst/>
              <a:defRPr/>
            </a:lvl4pPr>
            <a:lvl5pPr marL="17462"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4" name="Titel 3"/>
          <p:cNvSpPr>
            <a:spLocks noGrp="1"/>
          </p:cNvSpPr>
          <p:nvPr>
            <p:ph type="title"/>
          </p:nvPr>
        </p:nvSpPr>
        <p:spPr>
          <a:xfrm>
            <a:off x="731839" y="711463"/>
            <a:ext cx="5358115" cy="341050"/>
          </a:xfrm>
          <a:prstGeom prst="rect">
            <a:avLst/>
          </a:prstGeom>
        </p:spPr>
        <p:txBody>
          <a:bodyPr tIns="36000" bIns="0"/>
          <a:lstStyle>
            <a:lvl1pPr>
              <a:defRPr sz="2200" strike="noStrike" baseline="0"/>
            </a:lvl1pPr>
          </a:lstStyle>
          <a:p>
            <a:r>
              <a:rPr lang="nl-NL"/>
              <a:t>Titelstijl van model bewerken</a:t>
            </a:r>
            <a:endParaRPr lang="nl-NL" dirty="0"/>
          </a:p>
        </p:txBody>
      </p:sp>
      <p:sp>
        <p:nvSpPr>
          <p:cNvPr id="15" name="Ondertitel 2"/>
          <p:cNvSpPr>
            <a:spLocks noGrp="1"/>
          </p:cNvSpPr>
          <p:nvPr>
            <p:ph type="subTitle" idx="1" hasCustomPrompt="1"/>
          </p:nvPr>
        </p:nvSpPr>
        <p:spPr>
          <a:xfrm>
            <a:off x="731838" y="1104152"/>
            <a:ext cx="1678665" cy="335852"/>
          </a:xfrm>
          <a:solidFill>
            <a:schemeClr val="accent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ndertitel en ronde topics - oranje">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4" name="Tijdelijke aanduiding voor tekst 3"/>
          <p:cNvSpPr>
            <a:spLocks noGrp="1"/>
          </p:cNvSpPr>
          <p:nvPr>
            <p:ph type="body" sz="quarter" idx="13"/>
          </p:nvPr>
        </p:nvSpPr>
        <p:spPr>
          <a:xfrm>
            <a:off x="1357304" y="2169434"/>
            <a:ext cx="2815200" cy="2814942"/>
          </a:xfrm>
          <a:prstGeom prst="ellipse">
            <a:avLst/>
          </a:prstGeom>
          <a:ln w="50800">
            <a:solidFill>
              <a:schemeClr val="accent2"/>
            </a:solidFill>
          </a:ln>
        </p:spPr>
        <p:txBody>
          <a:bodyPr lIns="180000" tIns="108000" rIns="180000" bIns="108000" anchor="ctr"/>
          <a:lstStyle>
            <a:lvl1pPr algn="ctr">
              <a:defRPr sz="1800"/>
            </a:lvl1pPr>
            <a:lvl2pPr marL="17462" indent="0" algn="ctr">
              <a:buNone/>
              <a:tabLst/>
              <a:defRPr/>
            </a:lvl2pPr>
            <a:lvl3pPr marL="17462" indent="0" algn="ctr">
              <a:buNone/>
              <a:tabLst/>
              <a:defRPr/>
            </a:lvl3pPr>
            <a:lvl4pPr marL="17462" indent="0" algn="ctr">
              <a:buNone/>
              <a:tabLst/>
              <a:defRPr/>
            </a:lvl4pPr>
            <a:lvl5pPr marL="17462"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7" name="Tijdelijke aanduiding voor tekst 3"/>
          <p:cNvSpPr>
            <a:spLocks noGrp="1"/>
          </p:cNvSpPr>
          <p:nvPr>
            <p:ph type="body" sz="quarter" idx="14"/>
          </p:nvPr>
        </p:nvSpPr>
        <p:spPr>
          <a:xfrm>
            <a:off x="4647351" y="2169434"/>
            <a:ext cx="2815200" cy="2814942"/>
          </a:xfrm>
          <a:prstGeom prst="ellipse">
            <a:avLst/>
          </a:prstGeom>
          <a:ln w="50800">
            <a:solidFill>
              <a:schemeClr val="accent2"/>
            </a:solidFill>
          </a:ln>
        </p:spPr>
        <p:txBody>
          <a:bodyPr lIns="180000" tIns="108000" rIns="180000" bIns="108000" anchor="ctr"/>
          <a:lstStyle>
            <a:lvl1pPr algn="ctr">
              <a:defRPr sz="1800"/>
            </a:lvl1pPr>
            <a:lvl2pPr marL="17462" indent="0" algn="ctr">
              <a:buNone/>
              <a:tabLst/>
              <a:defRPr/>
            </a:lvl2pPr>
            <a:lvl3pPr marL="17462" indent="0" algn="ctr">
              <a:buNone/>
              <a:tabLst/>
              <a:defRPr/>
            </a:lvl3pPr>
            <a:lvl4pPr marL="17462" indent="0" algn="ctr">
              <a:buNone/>
              <a:tabLst/>
              <a:defRPr/>
            </a:lvl4pPr>
            <a:lvl5pPr marL="17462"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0" name="Tijdelijke aanduiding voor tekst 3"/>
          <p:cNvSpPr>
            <a:spLocks noGrp="1"/>
          </p:cNvSpPr>
          <p:nvPr>
            <p:ph type="body" sz="quarter" idx="15"/>
          </p:nvPr>
        </p:nvSpPr>
        <p:spPr>
          <a:xfrm>
            <a:off x="7937396" y="2169434"/>
            <a:ext cx="2815200" cy="2814942"/>
          </a:xfrm>
          <a:prstGeom prst="ellipse">
            <a:avLst/>
          </a:prstGeom>
          <a:ln w="50800">
            <a:solidFill>
              <a:schemeClr val="accent2"/>
            </a:solidFill>
          </a:ln>
        </p:spPr>
        <p:txBody>
          <a:bodyPr lIns="180000" tIns="108000" rIns="180000" bIns="108000" anchor="ctr"/>
          <a:lstStyle>
            <a:lvl1pPr algn="ctr">
              <a:defRPr sz="1800"/>
            </a:lvl1pPr>
            <a:lvl2pPr marL="17462" indent="0" algn="ctr">
              <a:buNone/>
              <a:tabLst/>
              <a:defRPr/>
            </a:lvl2pPr>
            <a:lvl3pPr marL="17462" indent="0" algn="ctr">
              <a:buNone/>
              <a:tabLst/>
              <a:defRPr/>
            </a:lvl3pPr>
            <a:lvl4pPr marL="17462" indent="0" algn="ctr">
              <a:buNone/>
              <a:tabLst/>
              <a:defRPr/>
            </a:lvl4pPr>
            <a:lvl5pPr marL="17462" indent="0" algn="ctr">
              <a:buNone/>
              <a:tabLst/>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4" name="Titel 3"/>
          <p:cNvSpPr>
            <a:spLocks noGrp="1"/>
          </p:cNvSpPr>
          <p:nvPr>
            <p:ph type="title"/>
          </p:nvPr>
        </p:nvSpPr>
        <p:spPr>
          <a:xfrm>
            <a:off x="731839" y="711463"/>
            <a:ext cx="5358115" cy="341050"/>
          </a:xfrm>
          <a:prstGeom prst="rect">
            <a:avLst/>
          </a:prstGeom>
        </p:spPr>
        <p:txBody>
          <a:bodyPr tIns="36000" bIns="0"/>
          <a:lstStyle>
            <a:lvl1pPr>
              <a:defRPr sz="2200" strike="noStrike" baseline="0"/>
            </a:lvl1pPr>
          </a:lstStyle>
          <a:p>
            <a:r>
              <a:rPr lang="nl-NL"/>
              <a:t>Titelstijl van model bewerken</a:t>
            </a:r>
            <a:endParaRPr lang="nl-NL" dirty="0"/>
          </a:p>
        </p:txBody>
      </p:sp>
      <p:sp>
        <p:nvSpPr>
          <p:cNvPr id="15" name="Ondertitel 2"/>
          <p:cNvSpPr>
            <a:spLocks noGrp="1"/>
          </p:cNvSpPr>
          <p:nvPr>
            <p:ph type="subTitle" idx="1" hasCustomPrompt="1"/>
          </p:nvPr>
        </p:nvSpPr>
        <p:spPr>
          <a:xfrm>
            <a:off x="731838" y="1104152"/>
            <a:ext cx="1678665" cy="335852"/>
          </a:xfrm>
          <a:solidFill>
            <a:schemeClr val="accent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Tree>
    <p:extLst>
      <p:ext uri="{BB962C8B-B14F-4D97-AF65-F5344CB8AC3E}">
        <p14:creationId xmlns:p14="http://schemas.microsoft.com/office/powerpoint/2010/main" val="2427884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cherm zonder foto - grijze ondertitel">
    <p:bg>
      <p:bgPr>
        <a:gradFill>
          <a:gsLst>
            <a:gs pos="0">
              <a:schemeClr val="bg1">
                <a:tint val="93000"/>
                <a:satMod val="150000"/>
                <a:shade val="98000"/>
                <a:lumMod val="102000"/>
              </a:schemeClr>
            </a:gs>
            <a:gs pos="79000">
              <a:schemeClr val="bg1">
                <a:tint val="98000"/>
                <a:satMod val="130000"/>
                <a:shade val="90000"/>
                <a:lumMod val="12000"/>
                <a:lumOff val="88000"/>
              </a:schemeClr>
            </a:gs>
            <a:gs pos="92000">
              <a:schemeClr val="bg1">
                <a:lumMod val="93000"/>
              </a:schemeClr>
            </a:gs>
          </a:gsLst>
          <a:lin ang="5400000" scaled="0"/>
        </a:gradFill>
        <a:effectLst/>
      </p:bgPr>
    </p:bg>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731839" y="2532949"/>
            <a:ext cx="4309065" cy="335852"/>
          </a:xfrm>
          <a:solidFill>
            <a:schemeClr val="bg1">
              <a:lumMod val="85000"/>
            </a:schemeClr>
          </a:solidFill>
        </p:spPr>
        <p:txBody>
          <a:bodyPr wrap="none" lIns="0" tIns="36000" bIns="36000" anchor="t" anchorCtr="0">
            <a:spAutoFit/>
          </a:bodyPr>
          <a:lstStyle>
            <a:lvl1pPr marL="96836" indent="0" algn="l">
              <a:buNone/>
              <a:tabLst/>
              <a:defRPr lang="nl-NL" sz="1800" kern="1200" cap="all" baseline="0" dirty="0" smtClean="0">
                <a:solidFill>
                  <a:schemeClr val="tx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 van de presentatie</a:t>
            </a:r>
          </a:p>
        </p:txBody>
      </p:sp>
      <p:sp>
        <p:nvSpPr>
          <p:cNvPr id="6" name="Tijdelijke aanduiding voor tekst 5"/>
          <p:cNvSpPr>
            <a:spLocks noGrp="1"/>
          </p:cNvSpPr>
          <p:nvPr>
            <p:ph type="body" sz="quarter" idx="13" hasCustomPrompt="1"/>
          </p:nvPr>
        </p:nvSpPr>
        <p:spPr>
          <a:xfrm>
            <a:off x="731840" y="3592299"/>
            <a:ext cx="4137025" cy="374221"/>
          </a:xfrm>
        </p:spPr>
        <p:txBody>
          <a:bodyPr/>
          <a:lstStyle/>
          <a:p>
            <a:pPr lvl="0"/>
            <a:r>
              <a:rPr lang="nl-NL" dirty="0"/>
              <a:t>Naam van </a:t>
            </a:r>
            <a:r>
              <a:rPr lang="nl-NL"/>
              <a:t>de spreker</a:t>
            </a:r>
            <a:endParaRPr lang="nl-NL" dirty="0"/>
          </a:p>
        </p:txBody>
      </p:sp>
      <p:sp>
        <p:nvSpPr>
          <p:cNvPr id="8" name="Titel 3"/>
          <p:cNvSpPr>
            <a:spLocks noGrp="1"/>
          </p:cNvSpPr>
          <p:nvPr>
            <p:ph type="title" hasCustomPrompt="1"/>
          </p:nvPr>
        </p:nvSpPr>
        <p:spPr>
          <a:xfrm>
            <a:off x="731837" y="2057160"/>
            <a:ext cx="5395561" cy="424150"/>
          </a:xfrm>
          <a:prstGeom prst="rect">
            <a:avLst/>
          </a:prstGeom>
        </p:spPr>
        <p:txBody>
          <a:bodyPr tIns="36000" bIns="0"/>
          <a:lstStyle>
            <a:lvl1pPr>
              <a:defRPr sz="2800" strike="noStrike" baseline="0"/>
            </a:lvl1pPr>
          </a:lstStyle>
          <a:p>
            <a:r>
              <a:rPr lang="nl-NL" dirty="0"/>
              <a:t>titel van de presentatie</a:t>
            </a:r>
          </a:p>
        </p:txBody>
      </p:sp>
      <p:sp>
        <p:nvSpPr>
          <p:cNvPr id="13" name="Vrije vorm 12"/>
          <p:cNvSpPr/>
          <p:nvPr userDrawn="1"/>
        </p:nvSpPr>
        <p:spPr>
          <a:xfrm>
            <a:off x="11869296" y="698404"/>
            <a:ext cx="322704" cy="828480"/>
          </a:xfrm>
          <a:custGeom>
            <a:avLst/>
            <a:gdLst>
              <a:gd name="connsiteX0" fmla="*/ 0 w 1960775"/>
              <a:gd name="connsiteY0" fmla="*/ 0 h 5033913"/>
              <a:gd name="connsiteX1" fmla="*/ 0 w 1960775"/>
              <a:gd name="connsiteY1" fmla="*/ 0 h 5033913"/>
              <a:gd name="connsiteX2" fmla="*/ 1960775 w 1960775"/>
              <a:gd name="connsiteY2" fmla="*/ 0 h 5033913"/>
              <a:gd name="connsiteX3" fmla="*/ 1960775 w 1960775"/>
              <a:gd name="connsiteY3" fmla="*/ 5033913 h 5033913"/>
              <a:gd name="connsiteX4" fmla="*/ 0 w 1960775"/>
              <a:gd name="connsiteY4" fmla="*/ 0 h 5033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775" h="5033913">
                <a:moveTo>
                  <a:pt x="0" y="0"/>
                </a:moveTo>
                <a:lnTo>
                  <a:pt x="0" y="0"/>
                </a:lnTo>
                <a:lnTo>
                  <a:pt x="1960775" y="0"/>
                </a:lnTo>
                <a:lnTo>
                  <a:pt x="1960775" y="5033913"/>
                </a:lnTo>
                <a:lnTo>
                  <a:pt x="0" y="0"/>
                </a:ln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blauw">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nl-NL"/>
              <a:t>Titel van de presentatie</a:t>
            </a:r>
          </a:p>
        </p:txBody>
      </p:sp>
      <p:sp>
        <p:nvSpPr>
          <p:cNvPr id="4" name="Tijdelijke aanduiding voor dianummer 3"/>
          <p:cNvSpPr>
            <a:spLocks noGrp="1"/>
          </p:cNvSpPr>
          <p:nvPr>
            <p:ph type="sldNum" sz="quarter" idx="12"/>
          </p:nvPr>
        </p:nvSpPr>
        <p:spPr/>
        <p:txBody>
          <a:bodyPr/>
          <a:lstStyle/>
          <a:p>
            <a:r>
              <a:rPr lang="nl-NL" dirty="0"/>
              <a:t> </a:t>
            </a:r>
            <a:fld id="{141DC315-004D-734B-91F7-61E542849DC9}" type="datetimeFigureOut">
              <a:rPr lang="nl-NL" smtClean="0"/>
              <a:pPr/>
              <a:t>22-10-2019</a:t>
            </a:fld>
            <a:r>
              <a:rPr lang="nl-NL" dirty="0"/>
              <a:t> | </a:t>
            </a:r>
            <a:fld id="{2DAB09C5-3251-4B47-B002-D03712DC64C3}" type="slidenum">
              <a:rPr lang="nl-NL" smtClean="0"/>
              <a:pPr/>
              <a:t>‹#›</a:t>
            </a:fld>
            <a:endParaRPr lang="nl-NL" dirty="0"/>
          </a:p>
        </p:txBody>
      </p:sp>
      <p:sp>
        <p:nvSpPr>
          <p:cNvPr id="6" name="Text Placeholder 5"/>
          <p:cNvSpPr>
            <a:spLocks noGrp="1"/>
          </p:cNvSpPr>
          <p:nvPr>
            <p:ph type="body" sz="quarter" idx="13" hasCustomPrompt="1"/>
          </p:nvPr>
        </p:nvSpPr>
        <p:spPr>
          <a:xfrm>
            <a:off x="4019910" y="2527529"/>
            <a:ext cx="4152183" cy="1767316"/>
          </a:xfrm>
          <a:prstGeom prst="wedgeRectCallout">
            <a:avLst>
              <a:gd name="adj1" fmla="val -33309"/>
              <a:gd name="adj2" fmla="val 66900"/>
            </a:avLst>
          </a:prstGeom>
          <a:solidFill>
            <a:schemeClr val="accent1"/>
          </a:solidFill>
          <a:ln>
            <a:noFill/>
          </a:ln>
        </p:spPr>
        <p:txBody>
          <a:bodyPr wrap="square" lIns="360000" tIns="360000" rIns="324000" bIns="360000" anchor="ctr">
            <a:spAutoFit/>
          </a:bodyPr>
          <a:lstStyle>
            <a:lvl1pPr algn="l">
              <a:defRPr sz="2000">
                <a:solidFill>
                  <a:schemeClr val="bg1"/>
                </a:solidFill>
              </a:defRPr>
            </a:lvl1pPr>
            <a:lvl2pPr algn="l">
              <a:defRPr sz="1800">
                <a:solidFill>
                  <a:schemeClr val="bg1"/>
                </a:solidFill>
              </a:defRPr>
            </a:lvl2pPr>
            <a:lvl3pPr>
              <a:defRPr sz="1600"/>
            </a:lvl3pPr>
            <a:lvl4pPr>
              <a:defRPr sz="1600"/>
            </a:lvl4pPr>
            <a:lvl5pPr>
              <a:defRPr sz="1600"/>
            </a:lvl5pPr>
          </a:lstStyle>
          <a:p>
            <a:pPr lvl="0"/>
            <a:r>
              <a:rPr lang="nl-BE" dirty="0"/>
              <a:t>Click to edit Master text styles</a:t>
            </a:r>
          </a:p>
          <a:p>
            <a:pPr lvl="1"/>
            <a:r>
              <a:rPr lang="nl-BE" dirty="0"/>
              <a:t>Second level</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 oranje">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nl-NL"/>
              <a:t>Titel van de presentatie</a:t>
            </a:r>
          </a:p>
        </p:txBody>
      </p:sp>
      <p:sp>
        <p:nvSpPr>
          <p:cNvPr id="4" name="Tijdelijke aanduiding voor dianummer 3"/>
          <p:cNvSpPr>
            <a:spLocks noGrp="1"/>
          </p:cNvSpPr>
          <p:nvPr>
            <p:ph type="sldNum" sz="quarter" idx="12"/>
          </p:nvPr>
        </p:nvSpPr>
        <p:spPr/>
        <p:txBody>
          <a:bodyPr/>
          <a:lstStyle/>
          <a:p>
            <a:r>
              <a:rPr lang="nl-NL" dirty="0"/>
              <a:t> </a:t>
            </a:r>
            <a:fld id="{141DC315-004D-734B-91F7-61E542849DC9}" type="datetimeFigureOut">
              <a:rPr lang="nl-NL" smtClean="0"/>
              <a:pPr/>
              <a:t>22-10-2019</a:t>
            </a:fld>
            <a:r>
              <a:rPr lang="nl-NL" dirty="0"/>
              <a:t> | </a:t>
            </a:r>
            <a:fld id="{2DAB09C5-3251-4B47-B002-D03712DC64C3}" type="slidenum">
              <a:rPr lang="nl-NL" smtClean="0"/>
              <a:pPr/>
              <a:t>‹#›</a:t>
            </a:fld>
            <a:endParaRPr lang="nl-NL" dirty="0"/>
          </a:p>
        </p:txBody>
      </p:sp>
      <p:sp>
        <p:nvSpPr>
          <p:cNvPr id="5" name="Text Placeholder 5"/>
          <p:cNvSpPr>
            <a:spLocks noGrp="1"/>
          </p:cNvSpPr>
          <p:nvPr>
            <p:ph type="body" sz="quarter" idx="13" hasCustomPrompt="1"/>
          </p:nvPr>
        </p:nvSpPr>
        <p:spPr>
          <a:xfrm>
            <a:off x="4019910" y="2527529"/>
            <a:ext cx="4152183" cy="1767316"/>
          </a:xfrm>
          <a:prstGeom prst="wedgeRectCallout">
            <a:avLst>
              <a:gd name="adj1" fmla="val -33309"/>
              <a:gd name="adj2" fmla="val 66900"/>
            </a:avLst>
          </a:prstGeom>
          <a:noFill/>
          <a:ln w="44450">
            <a:solidFill>
              <a:schemeClr val="accent2"/>
            </a:solidFill>
            <a:miter lim="800000"/>
          </a:ln>
        </p:spPr>
        <p:txBody>
          <a:bodyPr wrap="square" lIns="360000" tIns="360000" rIns="324000" bIns="360000" anchor="ctr">
            <a:spAutoFit/>
          </a:bodyPr>
          <a:lstStyle>
            <a:lvl1pPr algn="l">
              <a:defRPr sz="2000">
                <a:solidFill>
                  <a:srgbClr val="0033A0"/>
                </a:solidFill>
              </a:defRPr>
            </a:lvl1pPr>
            <a:lvl2pPr algn="l">
              <a:defRPr sz="1800">
                <a:solidFill>
                  <a:srgbClr val="0033A0"/>
                </a:solidFill>
              </a:defRPr>
            </a:lvl2pPr>
            <a:lvl3pPr>
              <a:defRPr sz="1600"/>
            </a:lvl3pPr>
            <a:lvl4pPr>
              <a:defRPr sz="1600"/>
            </a:lvl4pPr>
            <a:lvl5pPr>
              <a:defRPr sz="1600"/>
            </a:lvl5pPr>
          </a:lstStyle>
          <a:p>
            <a:pPr lvl="0"/>
            <a:r>
              <a:rPr lang="nl-BE" dirty="0"/>
              <a:t>Click to edit Master text styles</a:t>
            </a:r>
          </a:p>
          <a:p>
            <a:pPr lvl="1"/>
            <a:r>
              <a:rPr lang="nl-BE" dirty="0"/>
              <a:t>Second level</a:t>
            </a: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met oranje lijn - links">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nl-NL"/>
              <a:t>Titel van de presentatie</a:t>
            </a:r>
          </a:p>
        </p:txBody>
      </p:sp>
      <p:sp>
        <p:nvSpPr>
          <p:cNvPr id="4" name="Tijdelijke aanduiding voor dianummer 3"/>
          <p:cNvSpPr>
            <a:spLocks noGrp="1"/>
          </p:cNvSpPr>
          <p:nvPr>
            <p:ph type="sldNum" sz="quarter" idx="12"/>
          </p:nvPr>
        </p:nvSpPr>
        <p:spPr/>
        <p:txBody>
          <a:bodyPr/>
          <a:lstStyle/>
          <a:p>
            <a:r>
              <a:rPr lang="nl-NL" dirty="0"/>
              <a:t> </a:t>
            </a:r>
            <a:fld id="{141DC315-004D-734B-91F7-61E542849DC9}" type="datetimeFigureOut">
              <a:rPr lang="nl-NL" smtClean="0"/>
              <a:pPr/>
              <a:t>22-10-2019</a:t>
            </a:fld>
            <a:r>
              <a:rPr lang="nl-NL" dirty="0"/>
              <a:t> | </a:t>
            </a:r>
            <a:fld id="{2DAB09C5-3251-4B47-B002-D03712DC64C3}" type="slidenum">
              <a:rPr lang="nl-NL" smtClean="0"/>
              <a:pPr/>
              <a:t>‹#›</a:t>
            </a:fld>
            <a:endParaRPr lang="nl-NL" dirty="0"/>
          </a:p>
        </p:txBody>
      </p:sp>
      <p:sp>
        <p:nvSpPr>
          <p:cNvPr id="6" name="Vrije vorm 5"/>
          <p:cNvSpPr/>
          <p:nvPr userDrawn="1"/>
        </p:nvSpPr>
        <p:spPr>
          <a:xfrm>
            <a:off x="3647730" y="1798366"/>
            <a:ext cx="291903" cy="2808312"/>
          </a:xfrm>
          <a:custGeom>
            <a:avLst/>
            <a:gdLst>
              <a:gd name="connsiteX0" fmla="*/ 177800 w 184150"/>
              <a:gd name="connsiteY0" fmla="*/ 0 h 1771650"/>
              <a:gd name="connsiteX1" fmla="*/ 177800 w 184150"/>
              <a:gd name="connsiteY1" fmla="*/ 454025 h 1771650"/>
              <a:gd name="connsiteX2" fmla="*/ 0 w 184150"/>
              <a:gd name="connsiteY2" fmla="*/ 454025 h 1771650"/>
              <a:gd name="connsiteX3" fmla="*/ 184150 w 184150"/>
              <a:gd name="connsiteY3" fmla="*/ 898525 h 1771650"/>
              <a:gd name="connsiteX4" fmla="*/ 184150 w 184150"/>
              <a:gd name="connsiteY4" fmla="*/ 1771650 h 1771650"/>
              <a:gd name="connsiteX0" fmla="*/ 177800 w 189210"/>
              <a:gd name="connsiteY0" fmla="*/ 0 h 1771650"/>
              <a:gd name="connsiteX1" fmla="*/ 177800 w 189210"/>
              <a:gd name="connsiteY1" fmla="*/ 454025 h 1771650"/>
              <a:gd name="connsiteX2" fmla="*/ 0 w 189210"/>
              <a:gd name="connsiteY2" fmla="*/ 454025 h 1771650"/>
              <a:gd name="connsiteX3" fmla="*/ 189210 w 189210"/>
              <a:gd name="connsiteY3" fmla="*/ 898525 h 1771650"/>
              <a:gd name="connsiteX4" fmla="*/ 184150 w 189210"/>
              <a:gd name="connsiteY4" fmla="*/ 1771650 h 1771650"/>
              <a:gd name="connsiteX0" fmla="*/ 177800 w 191740"/>
              <a:gd name="connsiteY0" fmla="*/ 0 h 1771650"/>
              <a:gd name="connsiteX1" fmla="*/ 177800 w 191740"/>
              <a:gd name="connsiteY1" fmla="*/ 454025 h 1771650"/>
              <a:gd name="connsiteX2" fmla="*/ 0 w 191740"/>
              <a:gd name="connsiteY2" fmla="*/ 454025 h 1771650"/>
              <a:gd name="connsiteX3" fmla="*/ 191740 w 191740"/>
              <a:gd name="connsiteY3" fmla="*/ 802382 h 1771650"/>
              <a:gd name="connsiteX4" fmla="*/ 184150 w 191740"/>
              <a:gd name="connsiteY4" fmla="*/ 1771650 h 1771650"/>
              <a:gd name="connsiteX0" fmla="*/ 177800 w 186680"/>
              <a:gd name="connsiteY0" fmla="*/ 0 h 1771650"/>
              <a:gd name="connsiteX1" fmla="*/ 177800 w 186680"/>
              <a:gd name="connsiteY1" fmla="*/ 454025 h 1771650"/>
              <a:gd name="connsiteX2" fmla="*/ 0 w 186680"/>
              <a:gd name="connsiteY2" fmla="*/ 454025 h 1771650"/>
              <a:gd name="connsiteX3" fmla="*/ 186680 w 186680"/>
              <a:gd name="connsiteY3" fmla="*/ 802382 h 1771650"/>
              <a:gd name="connsiteX4" fmla="*/ 184150 w 186680"/>
              <a:gd name="connsiteY4" fmla="*/ 1771650 h 1771650"/>
              <a:gd name="connsiteX0" fmla="*/ 177800 w 184150"/>
              <a:gd name="connsiteY0" fmla="*/ 0 h 1771650"/>
              <a:gd name="connsiteX1" fmla="*/ 177800 w 184150"/>
              <a:gd name="connsiteY1" fmla="*/ 454025 h 1771650"/>
              <a:gd name="connsiteX2" fmla="*/ 0 w 184150"/>
              <a:gd name="connsiteY2" fmla="*/ 454025 h 1771650"/>
              <a:gd name="connsiteX3" fmla="*/ 184150 w 184150"/>
              <a:gd name="connsiteY3" fmla="*/ 804912 h 1771650"/>
              <a:gd name="connsiteX4" fmla="*/ 184150 w 184150"/>
              <a:gd name="connsiteY4" fmla="*/ 1771650 h 177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 h="1771650">
                <a:moveTo>
                  <a:pt x="177800" y="0"/>
                </a:moveTo>
                <a:lnTo>
                  <a:pt x="177800" y="454025"/>
                </a:lnTo>
                <a:lnTo>
                  <a:pt x="0" y="454025"/>
                </a:lnTo>
                <a:lnTo>
                  <a:pt x="184150" y="804912"/>
                </a:lnTo>
                <a:lnTo>
                  <a:pt x="184150" y="1771650"/>
                </a:ln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t>  </a:t>
            </a:r>
          </a:p>
        </p:txBody>
      </p:sp>
      <p:sp>
        <p:nvSpPr>
          <p:cNvPr id="7" name="Tijdelijke aanduiding voor tekst 6"/>
          <p:cNvSpPr>
            <a:spLocks noGrp="1"/>
          </p:cNvSpPr>
          <p:nvPr>
            <p:ph type="body" sz="quarter" idx="13" hasCustomPrompt="1"/>
          </p:nvPr>
        </p:nvSpPr>
        <p:spPr>
          <a:xfrm>
            <a:off x="4375151" y="1865036"/>
            <a:ext cx="4446588" cy="2670175"/>
          </a:xfrm>
        </p:spPr>
        <p:txBody>
          <a:bodyPr anchor="ctr"/>
          <a:lstStyle>
            <a:lvl1pPr algn="just">
              <a:defRPr cap="all" baseline="0"/>
            </a:lvl1pPr>
          </a:lstStyle>
          <a:p>
            <a:pPr lvl="0"/>
            <a:r>
              <a:rPr lang="nl-NL" dirty="0"/>
              <a:t>“Klik om de tekststijl van het model te bewerken”</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met blauwe lijn - onder">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nl-NL"/>
              <a:t>Titel van de presentatie</a:t>
            </a:r>
          </a:p>
        </p:txBody>
      </p:sp>
      <p:sp>
        <p:nvSpPr>
          <p:cNvPr id="4" name="Tijdelijke aanduiding voor dianummer 3"/>
          <p:cNvSpPr>
            <a:spLocks noGrp="1"/>
          </p:cNvSpPr>
          <p:nvPr>
            <p:ph type="sldNum" sz="quarter" idx="12"/>
          </p:nvPr>
        </p:nvSpPr>
        <p:spPr/>
        <p:txBody>
          <a:bodyPr/>
          <a:lstStyle/>
          <a:p>
            <a:r>
              <a:rPr lang="nl-NL" dirty="0"/>
              <a:t> </a:t>
            </a:r>
            <a:fld id="{141DC315-004D-734B-91F7-61E542849DC9}" type="datetimeFigureOut">
              <a:rPr lang="nl-NL" smtClean="0"/>
              <a:pPr/>
              <a:t>22-10-2019</a:t>
            </a:fld>
            <a:r>
              <a:rPr lang="nl-NL" dirty="0"/>
              <a:t> | </a:t>
            </a:r>
            <a:fld id="{2DAB09C5-3251-4B47-B002-D03712DC64C3}" type="slidenum">
              <a:rPr lang="nl-NL" smtClean="0"/>
              <a:pPr/>
              <a:t>‹#›</a:t>
            </a:fld>
            <a:endParaRPr lang="nl-NL" dirty="0"/>
          </a:p>
        </p:txBody>
      </p:sp>
      <p:sp>
        <p:nvSpPr>
          <p:cNvPr id="7" name="Tijdelijke aanduiding voor tekst 6"/>
          <p:cNvSpPr>
            <a:spLocks noGrp="1"/>
          </p:cNvSpPr>
          <p:nvPr>
            <p:ph type="body" sz="quarter" idx="13" hasCustomPrompt="1"/>
          </p:nvPr>
        </p:nvSpPr>
        <p:spPr>
          <a:xfrm>
            <a:off x="3631830" y="1460306"/>
            <a:ext cx="5657897" cy="2670175"/>
          </a:xfrm>
        </p:spPr>
        <p:txBody>
          <a:bodyPr anchor="b"/>
          <a:lstStyle>
            <a:lvl1pPr algn="just">
              <a:defRPr cap="all" baseline="0"/>
            </a:lvl1pPr>
          </a:lstStyle>
          <a:p>
            <a:pPr lvl="0"/>
            <a:r>
              <a:rPr lang="nl-NL"/>
              <a:t>“Klik </a:t>
            </a:r>
            <a:r>
              <a:rPr lang="nl-NL" dirty="0"/>
              <a:t>om de tekststijl van het model </a:t>
            </a:r>
            <a:r>
              <a:rPr lang="nl-NL"/>
              <a:t>te bewerken”</a:t>
            </a:r>
            <a:endParaRPr lang="nl-NL" dirty="0"/>
          </a:p>
        </p:txBody>
      </p:sp>
      <p:sp>
        <p:nvSpPr>
          <p:cNvPr id="10" name="Vrije vorm 9"/>
          <p:cNvSpPr/>
          <p:nvPr/>
        </p:nvSpPr>
        <p:spPr>
          <a:xfrm>
            <a:off x="3691790" y="4419182"/>
            <a:ext cx="5567957" cy="193637"/>
          </a:xfrm>
          <a:custGeom>
            <a:avLst/>
            <a:gdLst>
              <a:gd name="connsiteX0" fmla="*/ 0 w 4905487"/>
              <a:gd name="connsiteY0" fmla="*/ 0 h 193637"/>
              <a:gd name="connsiteX1" fmla="*/ 419548 w 4905487"/>
              <a:gd name="connsiteY1" fmla="*/ 0 h 193637"/>
              <a:gd name="connsiteX2" fmla="*/ 419548 w 4905487"/>
              <a:gd name="connsiteY2" fmla="*/ 193637 h 193637"/>
              <a:gd name="connsiteX3" fmla="*/ 910814 w 4905487"/>
              <a:gd name="connsiteY3" fmla="*/ 3585 h 193637"/>
              <a:gd name="connsiteX4" fmla="*/ 4905487 w 4905487"/>
              <a:gd name="connsiteY4" fmla="*/ 3585 h 193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487" h="193637">
                <a:moveTo>
                  <a:pt x="0" y="0"/>
                </a:moveTo>
                <a:lnTo>
                  <a:pt x="419548" y="0"/>
                </a:lnTo>
                <a:lnTo>
                  <a:pt x="419548" y="193637"/>
                </a:lnTo>
                <a:lnTo>
                  <a:pt x="910814" y="3585"/>
                </a:lnTo>
                <a:lnTo>
                  <a:pt x="4905487" y="3585"/>
                </a:lnTo>
              </a:path>
            </a:pathLst>
          </a:cu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ote tekst met patroon">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nl-NL"/>
              <a:t>Titel van de presentatie</a:t>
            </a:r>
          </a:p>
        </p:txBody>
      </p:sp>
      <p:sp>
        <p:nvSpPr>
          <p:cNvPr id="4" name="Tijdelijke aanduiding voor dianummer 3"/>
          <p:cNvSpPr>
            <a:spLocks noGrp="1"/>
          </p:cNvSpPr>
          <p:nvPr>
            <p:ph type="sldNum" sz="quarter" idx="12"/>
          </p:nvPr>
        </p:nvSpPr>
        <p:spPr/>
        <p:txBody>
          <a:bodyPr/>
          <a:lstStyle/>
          <a:p>
            <a:r>
              <a:rPr lang="nl-NL" dirty="0"/>
              <a:t> </a:t>
            </a:r>
            <a:fld id="{141DC315-004D-734B-91F7-61E542849DC9}" type="datetimeFigureOut">
              <a:rPr lang="nl-NL" smtClean="0"/>
              <a:pPr/>
              <a:t>22-10-2019</a:t>
            </a:fld>
            <a:r>
              <a:rPr lang="nl-NL" dirty="0"/>
              <a:t> | </a:t>
            </a:r>
            <a:fld id="{2DAB09C5-3251-4B47-B002-D03712DC64C3}" type="slidenum">
              <a:rPr lang="nl-NL" smtClean="0"/>
              <a:pPr/>
              <a:t>‹#›</a:t>
            </a:fld>
            <a:endParaRPr lang="nl-NL" dirty="0"/>
          </a:p>
        </p:txBody>
      </p:sp>
      <p:sp>
        <p:nvSpPr>
          <p:cNvPr id="34" name="Tijdelijke aanduiding voor tekst 33"/>
          <p:cNvSpPr>
            <a:spLocks noGrp="1"/>
          </p:cNvSpPr>
          <p:nvPr>
            <p:ph type="body" sz="quarter" idx="13"/>
          </p:nvPr>
        </p:nvSpPr>
        <p:spPr>
          <a:xfrm>
            <a:off x="1184795" y="475669"/>
            <a:ext cx="4226655" cy="5070692"/>
          </a:xfrm>
        </p:spPr>
        <p:txBody>
          <a:bodyPr>
            <a:noAutofit/>
          </a:bodyPr>
          <a:lstStyle>
            <a:lvl1pPr>
              <a:lnSpc>
                <a:spcPct val="70000"/>
              </a:lnSpc>
              <a:defRPr sz="9000" b="1" i="0" cap="all" baseline="0">
                <a:solidFill>
                  <a:schemeClr val="accent2"/>
                </a:solidFill>
              </a:defRPr>
            </a:lvl1pPr>
          </a:lstStyle>
          <a:p>
            <a:pPr lvl="0"/>
            <a:r>
              <a:rPr lang="nl-NL"/>
              <a:t>Klik om de tekststijl van het model te bewerken</a:t>
            </a:r>
          </a:p>
        </p:txBody>
      </p:sp>
      <p:sp>
        <p:nvSpPr>
          <p:cNvPr id="91" name="Text Placeholder 4"/>
          <p:cNvSpPr>
            <a:spLocks noGrp="1"/>
          </p:cNvSpPr>
          <p:nvPr>
            <p:ph type="body" sz="quarter" idx="14" hasCustomPrompt="1"/>
          </p:nvPr>
        </p:nvSpPr>
        <p:spPr>
          <a:xfrm>
            <a:off x="8705383"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2" name="Text Placeholder 4"/>
          <p:cNvSpPr>
            <a:spLocks noGrp="1"/>
          </p:cNvSpPr>
          <p:nvPr>
            <p:ph type="body" sz="quarter" idx="15" hasCustomPrompt="1"/>
          </p:nvPr>
        </p:nvSpPr>
        <p:spPr>
          <a:xfrm>
            <a:off x="9164171"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3" name="Text Placeholder 4"/>
          <p:cNvSpPr>
            <a:spLocks noGrp="1"/>
          </p:cNvSpPr>
          <p:nvPr>
            <p:ph type="body" sz="quarter" idx="16" hasCustomPrompt="1"/>
          </p:nvPr>
        </p:nvSpPr>
        <p:spPr>
          <a:xfrm>
            <a:off x="9622959"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4" name="Text Placeholder 4"/>
          <p:cNvSpPr>
            <a:spLocks noGrp="1"/>
          </p:cNvSpPr>
          <p:nvPr>
            <p:ph type="body" sz="quarter" idx="17" hasCustomPrompt="1"/>
          </p:nvPr>
        </p:nvSpPr>
        <p:spPr>
          <a:xfrm>
            <a:off x="10081747"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5" name="Text Placeholder 4"/>
          <p:cNvSpPr>
            <a:spLocks noGrp="1"/>
          </p:cNvSpPr>
          <p:nvPr>
            <p:ph type="body" sz="quarter" idx="18" hasCustomPrompt="1"/>
          </p:nvPr>
        </p:nvSpPr>
        <p:spPr>
          <a:xfrm>
            <a:off x="10540535"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6" name="Text Placeholder 4"/>
          <p:cNvSpPr>
            <a:spLocks noGrp="1"/>
          </p:cNvSpPr>
          <p:nvPr>
            <p:ph type="body" sz="quarter" idx="19" hasCustomPrompt="1"/>
          </p:nvPr>
        </p:nvSpPr>
        <p:spPr>
          <a:xfrm>
            <a:off x="10999323"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7" name="Text Placeholder 4"/>
          <p:cNvSpPr>
            <a:spLocks noGrp="1"/>
          </p:cNvSpPr>
          <p:nvPr>
            <p:ph type="body" sz="quarter" idx="20" hasCustomPrompt="1"/>
          </p:nvPr>
        </p:nvSpPr>
        <p:spPr>
          <a:xfrm>
            <a:off x="11458111"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8" name="Text Placeholder 4"/>
          <p:cNvSpPr>
            <a:spLocks noGrp="1"/>
          </p:cNvSpPr>
          <p:nvPr>
            <p:ph type="body" sz="quarter" idx="21" hasCustomPrompt="1"/>
          </p:nvPr>
        </p:nvSpPr>
        <p:spPr>
          <a:xfrm>
            <a:off x="8714263"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9" name="Text Placeholder 4"/>
          <p:cNvSpPr>
            <a:spLocks noGrp="1"/>
          </p:cNvSpPr>
          <p:nvPr>
            <p:ph type="body" sz="quarter" idx="22" hasCustomPrompt="1"/>
          </p:nvPr>
        </p:nvSpPr>
        <p:spPr>
          <a:xfrm>
            <a:off x="9173051"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0" name="Text Placeholder 4"/>
          <p:cNvSpPr>
            <a:spLocks noGrp="1"/>
          </p:cNvSpPr>
          <p:nvPr>
            <p:ph type="body" sz="quarter" idx="23" hasCustomPrompt="1"/>
          </p:nvPr>
        </p:nvSpPr>
        <p:spPr>
          <a:xfrm>
            <a:off x="9631839"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1" name="Text Placeholder 4"/>
          <p:cNvSpPr>
            <a:spLocks noGrp="1"/>
          </p:cNvSpPr>
          <p:nvPr>
            <p:ph type="body" sz="quarter" idx="24" hasCustomPrompt="1"/>
          </p:nvPr>
        </p:nvSpPr>
        <p:spPr>
          <a:xfrm>
            <a:off x="10090627"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2" name="Text Placeholder 4"/>
          <p:cNvSpPr>
            <a:spLocks noGrp="1"/>
          </p:cNvSpPr>
          <p:nvPr>
            <p:ph type="body" sz="quarter" idx="25" hasCustomPrompt="1"/>
          </p:nvPr>
        </p:nvSpPr>
        <p:spPr>
          <a:xfrm>
            <a:off x="10549415"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3" name="Text Placeholder 4"/>
          <p:cNvSpPr>
            <a:spLocks noGrp="1"/>
          </p:cNvSpPr>
          <p:nvPr>
            <p:ph type="body" sz="quarter" idx="26" hasCustomPrompt="1"/>
          </p:nvPr>
        </p:nvSpPr>
        <p:spPr>
          <a:xfrm>
            <a:off x="11008203"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4" name="Text Placeholder 4"/>
          <p:cNvSpPr>
            <a:spLocks noGrp="1"/>
          </p:cNvSpPr>
          <p:nvPr>
            <p:ph type="body" sz="quarter" idx="27" hasCustomPrompt="1"/>
          </p:nvPr>
        </p:nvSpPr>
        <p:spPr>
          <a:xfrm>
            <a:off x="11466991"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2"/>
          </a:solidFill>
        </p:spPr>
        <p:txBody>
          <a:bodyPr/>
          <a:lstStyle>
            <a:lvl1pPr>
              <a:defRPr baseline="0"/>
            </a:lvl1pPr>
          </a:lstStyle>
          <a:p>
            <a:pPr lvl="0"/>
            <a:r>
              <a:rPr lang="nl-BE" dirty="0"/>
              <a:t> </a:t>
            </a:r>
          </a:p>
        </p:txBody>
      </p:sp>
      <p:sp>
        <p:nvSpPr>
          <p:cNvPr id="105" name="Text Placeholder 4"/>
          <p:cNvSpPr>
            <a:spLocks noGrp="1"/>
          </p:cNvSpPr>
          <p:nvPr>
            <p:ph type="body" sz="quarter" idx="28" hasCustomPrompt="1"/>
          </p:nvPr>
        </p:nvSpPr>
        <p:spPr>
          <a:xfrm>
            <a:off x="8714263"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6" name="Text Placeholder 4"/>
          <p:cNvSpPr>
            <a:spLocks noGrp="1"/>
          </p:cNvSpPr>
          <p:nvPr>
            <p:ph type="body" sz="quarter" idx="29" hasCustomPrompt="1"/>
          </p:nvPr>
        </p:nvSpPr>
        <p:spPr>
          <a:xfrm>
            <a:off x="9173051"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7" name="Text Placeholder 4"/>
          <p:cNvSpPr>
            <a:spLocks noGrp="1"/>
          </p:cNvSpPr>
          <p:nvPr>
            <p:ph type="body" sz="quarter" idx="30" hasCustomPrompt="1"/>
          </p:nvPr>
        </p:nvSpPr>
        <p:spPr>
          <a:xfrm>
            <a:off x="9631839"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8" name="Text Placeholder 4"/>
          <p:cNvSpPr>
            <a:spLocks noGrp="1"/>
          </p:cNvSpPr>
          <p:nvPr>
            <p:ph type="body" sz="quarter" idx="31" hasCustomPrompt="1"/>
          </p:nvPr>
        </p:nvSpPr>
        <p:spPr>
          <a:xfrm>
            <a:off x="10090627"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09" name="Text Placeholder 4"/>
          <p:cNvSpPr>
            <a:spLocks noGrp="1"/>
          </p:cNvSpPr>
          <p:nvPr>
            <p:ph type="body" sz="quarter" idx="32" hasCustomPrompt="1"/>
          </p:nvPr>
        </p:nvSpPr>
        <p:spPr>
          <a:xfrm>
            <a:off x="10549415"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0" name="Text Placeholder 4"/>
          <p:cNvSpPr>
            <a:spLocks noGrp="1"/>
          </p:cNvSpPr>
          <p:nvPr>
            <p:ph type="body" sz="quarter" idx="33" hasCustomPrompt="1"/>
          </p:nvPr>
        </p:nvSpPr>
        <p:spPr>
          <a:xfrm>
            <a:off x="11008203"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1" name="Text Placeholder 4"/>
          <p:cNvSpPr>
            <a:spLocks noGrp="1"/>
          </p:cNvSpPr>
          <p:nvPr>
            <p:ph type="body" sz="quarter" idx="34" hasCustomPrompt="1"/>
          </p:nvPr>
        </p:nvSpPr>
        <p:spPr>
          <a:xfrm>
            <a:off x="11466991"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2" name="Text Placeholder 4"/>
          <p:cNvSpPr>
            <a:spLocks noGrp="1"/>
          </p:cNvSpPr>
          <p:nvPr>
            <p:ph type="body" sz="quarter" idx="35" hasCustomPrompt="1"/>
          </p:nvPr>
        </p:nvSpPr>
        <p:spPr>
          <a:xfrm>
            <a:off x="8714519"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3" name="Text Placeholder 4"/>
          <p:cNvSpPr>
            <a:spLocks noGrp="1"/>
          </p:cNvSpPr>
          <p:nvPr>
            <p:ph type="body" sz="quarter" idx="36" hasCustomPrompt="1"/>
          </p:nvPr>
        </p:nvSpPr>
        <p:spPr>
          <a:xfrm>
            <a:off x="9173307"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4" name="Text Placeholder 4"/>
          <p:cNvSpPr>
            <a:spLocks noGrp="1"/>
          </p:cNvSpPr>
          <p:nvPr>
            <p:ph type="body" sz="quarter" idx="37" hasCustomPrompt="1"/>
          </p:nvPr>
        </p:nvSpPr>
        <p:spPr>
          <a:xfrm>
            <a:off x="9632095"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5" name="Text Placeholder 4"/>
          <p:cNvSpPr>
            <a:spLocks noGrp="1"/>
          </p:cNvSpPr>
          <p:nvPr>
            <p:ph type="body" sz="quarter" idx="38" hasCustomPrompt="1"/>
          </p:nvPr>
        </p:nvSpPr>
        <p:spPr>
          <a:xfrm>
            <a:off x="10090883"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6" name="Text Placeholder 4"/>
          <p:cNvSpPr>
            <a:spLocks noGrp="1"/>
          </p:cNvSpPr>
          <p:nvPr>
            <p:ph type="body" sz="quarter" idx="39" hasCustomPrompt="1"/>
          </p:nvPr>
        </p:nvSpPr>
        <p:spPr>
          <a:xfrm>
            <a:off x="10549671"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7" name="Text Placeholder 4"/>
          <p:cNvSpPr>
            <a:spLocks noGrp="1"/>
          </p:cNvSpPr>
          <p:nvPr>
            <p:ph type="body" sz="quarter" idx="40" hasCustomPrompt="1"/>
          </p:nvPr>
        </p:nvSpPr>
        <p:spPr>
          <a:xfrm>
            <a:off x="11008459"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118" name="Text Placeholder 4"/>
          <p:cNvSpPr>
            <a:spLocks noGrp="1"/>
          </p:cNvSpPr>
          <p:nvPr>
            <p:ph type="body" sz="quarter" idx="41" hasCustomPrompt="1"/>
          </p:nvPr>
        </p:nvSpPr>
        <p:spPr>
          <a:xfrm>
            <a:off x="11467247"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ondertitel en tekst met patroon">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4" name="Tijdelijke aanduiding voor tekst 3"/>
          <p:cNvSpPr>
            <a:spLocks noGrp="1"/>
          </p:cNvSpPr>
          <p:nvPr>
            <p:ph type="body" sz="quarter" idx="13"/>
          </p:nvPr>
        </p:nvSpPr>
        <p:spPr>
          <a:xfrm>
            <a:off x="624434" y="2005130"/>
            <a:ext cx="6690767" cy="3467100"/>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68" name="Titel 3"/>
          <p:cNvSpPr>
            <a:spLocks noGrp="1"/>
          </p:cNvSpPr>
          <p:nvPr>
            <p:ph type="title"/>
          </p:nvPr>
        </p:nvSpPr>
        <p:spPr>
          <a:xfrm>
            <a:off x="731839" y="711463"/>
            <a:ext cx="5358115" cy="341050"/>
          </a:xfrm>
          <a:prstGeom prst="rect">
            <a:avLst/>
          </a:prstGeom>
        </p:spPr>
        <p:txBody>
          <a:bodyPr tIns="36000" bIns="0"/>
          <a:lstStyle>
            <a:lvl1pPr>
              <a:defRPr sz="2200" strike="noStrike" baseline="0"/>
            </a:lvl1pPr>
          </a:lstStyle>
          <a:p>
            <a:r>
              <a:rPr lang="nl-NL"/>
              <a:t>Titelstijl van model bewerken</a:t>
            </a:r>
            <a:endParaRPr lang="nl-NL" dirty="0"/>
          </a:p>
        </p:txBody>
      </p:sp>
      <p:sp>
        <p:nvSpPr>
          <p:cNvPr id="69" name="Text Placeholder 4"/>
          <p:cNvSpPr>
            <a:spLocks noGrp="1"/>
          </p:cNvSpPr>
          <p:nvPr>
            <p:ph type="body" sz="quarter" idx="14" hasCustomPrompt="1"/>
          </p:nvPr>
        </p:nvSpPr>
        <p:spPr>
          <a:xfrm>
            <a:off x="8705383"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0" name="Text Placeholder 4"/>
          <p:cNvSpPr>
            <a:spLocks noGrp="1"/>
          </p:cNvSpPr>
          <p:nvPr>
            <p:ph type="body" sz="quarter" idx="15" hasCustomPrompt="1"/>
          </p:nvPr>
        </p:nvSpPr>
        <p:spPr>
          <a:xfrm>
            <a:off x="9164171"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1" name="Text Placeholder 4"/>
          <p:cNvSpPr>
            <a:spLocks noGrp="1"/>
          </p:cNvSpPr>
          <p:nvPr>
            <p:ph type="body" sz="quarter" idx="16" hasCustomPrompt="1"/>
          </p:nvPr>
        </p:nvSpPr>
        <p:spPr>
          <a:xfrm>
            <a:off x="9622959"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2" name="Text Placeholder 4"/>
          <p:cNvSpPr>
            <a:spLocks noGrp="1"/>
          </p:cNvSpPr>
          <p:nvPr>
            <p:ph type="body" sz="quarter" idx="17" hasCustomPrompt="1"/>
          </p:nvPr>
        </p:nvSpPr>
        <p:spPr>
          <a:xfrm>
            <a:off x="10081747"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3" name="Text Placeholder 4"/>
          <p:cNvSpPr>
            <a:spLocks noGrp="1"/>
          </p:cNvSpPr>
          <p:nvPr>
            <p:ph type="body" sz="quarter" idx="18" hasCustomPrompt="1"/>
          </p:nvPr>
        </p:nvSpPr>
        <p:spPr>
          <a:xfrm>
            <a:off x="10540535"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4" name="Text Placeholder 4"/>
          <p:cNvSpPr>
            <a:spLocks noGrp="1"/>
          </p:cNvSpPr>
          <p:nvPr>
            <p:ph type="body" sz="quarter" idx="19" hasCustomPrompt="1"/>
          </p:nvPr>
        </p:nvSpPr>
        <p:spPr>
          <a:xfrm>
            <a:off x="10999323"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5" name="Text Placeholder 4"/>
          <p:cNvSpPr>
            <a:spLocks noGrp="1"/>
          </p:cNvSpPr>
          <p:nvPr>
            <p:ph type="body" sz="quarter" idx="20" hasCustomPrompt="1"/>
          </p:nvPr>
        </p:nvSpPr>
        <p:spPr>
          <a:xfrm>
            <a:off x="11458111" y="259570"/>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6" name="Text Placeholder 4"/>
          <p:cNvSpPr>
            <a:spLocks noGrp="1"/>
          </p:cNvSpPr>
          <p:nvPr>
            <p:ph type="body" sz="quarter" idx="21" hasCustomPrompt="1"/>
          </p:nvPr>
        </p:nvSpPr>
        <p:spPr>
          <a:xfrm>
            <a:off x="8714263"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7" name="Text Placeholder 4"/>
          <p:cNvSpPr>
            <a:spLocks noGrp="1"/>
          </p:cNvSpPr>
          <p:nvPr>
            <p:ph type="body" sz="quarter" idx="22" hasCustomPrompt="1"/>
          </p:nvPr>
        </p:nvSpPr>
        <p:spPr>
          <a:xfrm>
            <a:off x="9173051"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8" name="Text Placeholder 4"/>
          <p:cNvSpPr>
            <a:spLocks noGrp="1"/>
          </p:cNvSpPr>
          <p:nvPr>
            <p:ph type="body" sz="quarter" idx="23" hasCustomPrompt="1"/>
          </p:nvPr>
        </p:nvSpPr>
        <p:spPr>
          <a:xfrm>
            <a:off x="9631839"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79" name="Text Placeholder 4"/>
          <p:cNvSpPr>
            <a:spLocks noGrp="1"/>
          </p:cNvSpPr>
          <p:nvPr>
            <p:ph type="body" sz="quarter" idx="24" hasCustomPrompt="1"/>
          </p:nvPr>
        </p:nvSpPr>
        <p:spPr>
          <a:xfrm>
            <a:off x="10090627"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0" name="Text Placeholder 4"/>
          <p:cNvSpPr>
            <a:spLocks noGrp="1"/>
          </p:cNvSpPr>
          <p:nvPr>
            <p:ph type="body" sz="quarter" idx="25" hasCustomPrompt="1"/>
          </p:nvPr>
        </p:nvSpPr>
        <p:spPr>
          <a:xfrm>
            <a:off x="10549415"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1" name="Text Placeholder 4"/>
          <p:cNvSpPr>
            <a:spLocks noGrp="1"/>
          </p:cNvSpPr>
          <p:nvPr>
            <p:ph type="body" sz="quarter" idx="26" hasCustomPrompt="1"/>
          </p:nvPr>
        </p:nvSpPr>
        <p:spPr>
          <a:xfrm>
            <a:off x="11008203"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2" name="Text Placeholder 4"/>
          <p:cNvSpPr>
            <a:spLocks noGrp="1"/>
          </p:cNvSpPr>
          <p:nvPr>
            <p:ph type="body" sz="quarter" idx="27" hasCustomPrompt="1"/>
          </p:nvPr>
        </p:nvSpPr>
        <p:spPr>
          <a:xfrm>
            <a:off x="11466991" y="1415164"/>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2"/>
          </a:solidFill>
        </p:spPr>
        <p:txBody>
          <a:bodyPr/>
          <a:lstStyle>
            <a:lvl1pPr>
              <a:defRPr baseline="0"/>
            </a:lvl1pPr>
          </a:lstStyle>
          <a:p>
            <a:pPr lvl="0"/>
            <a:r>
              <a:rPr lang="nl-BE" dirty="0"/>
              <a:t> </a:t>
            </a:r>
          </a:p>
        </p:txBody>
      </p:sp>
      <p:sp>
        <p:nvSpPr>
          <p:cNvPr id="83" name="Text Placeholder 4"/>
          <p:cNvSpPr>
            <a:spLocks noGrp="1"/>
          </p:cNvSpPr>
          <p:nvPr>
            <p:ph type="body" sz="quarter" idx="28" hasCustomPrompt="1"/>
          </p:nvPr>
        </p:nvSpPr>
        <p:spPr>
          <a:xfrm>
            <a:off x="8714263"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4" name="Text Placeholder 4"/>
          <p:cNvSpPr>
            <a:spLocks noGrp="1"/>
          </p:cNvSpPr>
          <p:nvPr>
            <p:ph type="body" sz="quarter" idx="29" hasCustomPrompt="1"/>
          </p:nvPr>
        </p:nvSpPr>
        <p:spPr>
          <a:xfrm>
            <a:off x="9173051"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5" name="Text Placeholder 4"/>
          <p:cNvSpPr>
            <a:spLocks noGrp="1"/>
          </p:cNvSpPr>
          <p:nvPr>
            <p:ph type="body" sz="quarter" idx="30" hasCustomPrompt="1"/>
          </p:nvPr>
        </p:nvSpPr>
        <p:spPr>
          <a:xfrm>
            <a:off x="9631839"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6" name="Text Placeholder 4"/>
          <p:cNvSpPr>
            <a:spLocks noGrp="1"/>
          </p:cNvSpPr>
          <p:nvPr>
            <p:ph type="body" sz="quarter" idx="31" hasCustomPrompt="1"/>
          </p:nvPr>
        </p:nvSpPr>
        <p:spPr>
          <a:xfrm>
            <a:off x="10090627"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7" name="Text Placeholder 4"/>
          <p:cNvSpPr>
            <a:spLocks noGrp="1"/>
          </p:cNvSpPr>
          <p:nvPr>
            <p:ph type="body" sz="quarter" idx="32" hasCustomPrompt="1"/>
          </p:nvPr>
        </p:nvSpPr>
        <p:spPr>
          <a:xfrm>
            <a:off x="10549415"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8" name="Text Placeholder 4"/>
          <p:cNvSpPr>
            <a:spLocks noGrp="1"/>
          </p:cNvSpPr>
          <p:nvPr>
            <p:ph type="body" sz="quarter" idx="33" hasCustomPrompt="1"/>
          </p:nvPr>
        </p:nvSpPr>
        <p:spPr>
          <a:xfrm>
            <a:off x="11008203"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89" name="Text Placeholder 4"/>
          <p:cNvSpPr>
            <a:spLocks noGrp="1"/>
          </p:cNvSpPr>
          <p:nvPr>
            <p:ph type="body" sz="quarter" idx="34" hasCustomPrompt="1"/>
          </p:nvPr>
        </p:nvSpPr>
        <p:spPr>
          <a:xfrm>
            <a:off x="11466991" y="2567683"/>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0" name="Text Placeholder 4"/>
          <p:cNvSpPr>
            <a:spLocks noGrp="1"/>
          </p:cNvSpPr>
          <p:nvPr>
            <p:ph type="body" sz="quarter" idx="35" hasCustomPrompt="1"/>
          </p:nvPr>
        </p:nvSpPr>
        <p:spPr>
          <a:xfrm>
            <a:off x="8714519"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1" name="Text Placeholder 4"/>
          <p:cNvSpPr>
            <a:spLocks noGrp="1"/>
          </p:cNvSpPr>
          <p:nvPr>
            <p:ph type="body" sz="quarter" idx="36" hasCustomPrompt="1"/>
          </p:nvPr>
        </p:nvSpPr>
        <p:spPr>
          <a:xfrm>
            <a:off x="9173307"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2" name="Text Placeholder 4"/>
          <p:cNvSpPr>
            <a:spLocks noGrp="1"/>
          </p:cNvSpPr>
          <p:nvPr>
            <p:ph type="body" sz="quarter" idx="37" hasCustomPrompt="1"/>
          </p:nvPr>
        </p:nvSpPr>
        <p:spPr>
          <a:xfrm>
            <a:off x="9632095"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3" name="Text Placeholder 4"/>
          <p:cNvSpPr>
            <a:spLocks noGrp="1"/>
          </p:cNvSpPr>
          <p:nvPr>
            <p:ph type="body" sz="quarter" idx="38" hasCustomPrompt="1"/>
          </p:nvPr>
        </p:nvSpPr>
        <p:spPr>
          <a:xfrm>
            <a:off x="10090883"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4" name="Text Placeholder 4"/>
          <p:cNvSpPr>
            <a:spLocks noGrp="1"/>
          </p:cNvSpPr>
          <p:nvPr>
            <p:ph type="body" sz="quarter" idx="39" hasCustomPrompt="1"/>
          </p:nvPr>
        </p:nvSpPr>
        <p:spPr>
          <a:xfrm>
            <a:off x="10549671"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5" name="Text Placeholder 4"/>
          <p:cNvSpPr>
            <a:spLocks noGrp="1"/>
          </p:cNvSpPr>
          <p:nvPr>
            <p:ph type="body" sz="quarter" idx="40" hasCustomPrompt="1"/>
          </p:nvPr>
        </p:nvSpPr>
        <p:spPr>
          <a:xfrm>
            <a:off x="11008459"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6" name="Text Placeholder 4"/>
          <p:cNvSpPr>
            <a:spLocks noGrp="1"/>
          </p:cNvSpPr>
          <p:nvPr>
            <p:ph type="body" sz="quarter" idx="41" hasCustomPrompt="1"/>
          </p:nvPr>
        </p:nvSpPr>
        <p:spPr>
          <a:xfrm>
            <a:off x="11467247" y="3723277"/>
            <a:ext cx="458788" cy="1149350"/>
          </a:xfrm>
          <a:custGeom>
            <a:avLst/>
            <a:gdLst>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1149350 h 1149350"/>
              <a:gd name="connsiteX4" fmla="*/ 0 w 458788"/>
              <a:gd name="connsiteY4" fmla="*/ 0 h 1149350"/>
              <a:gd name="connsiteX0" fmla="*/ 0 w 458788"/>
              <a:gd name="connsiteY0" fmla="*/ 0 h 1149350"/>
              <a:gd name="connsiteX1" fmla="*/ 458788 w 458788"/>
              <a:gd name="connsiteY1" fmla="*/ 0 h 1149350"/>
              <a:gd name="connsiteX2" fmla="*/ 458788 w 458788"/>
              <a:gd name="connsiteY2" fmla="*/ 1149350 h 1149350"/>
              <a:gd name="connsiteX3" fmla="*/ 0 w 458788"/>
              <a:gd name="connsiteY3" fmla="*/ 0 h 1149350"/>
            </a:gdLst>
            <a:ahLst/>
            <a:cxnLst>
              <a:cxn ang="0">
                <a:pos x="connsiteX0" y="connsiteY0"/>
              </a:cxn>
              <a:cxn ang="0">
                <a:pos x="connsiteX1" y="connsiteY1"/>
              </a:cxn>
              <a:cxn ang="0">
                <a:pos x="connsiteX2" y="connsiteY2"/>
              </a:cxn>
              <a:cxn ang="0">
                <a:pos x="connsiteX3" y="connsiteY3"/>
              </a:cxn>
            </a:cxnLst>
            <a:rect l="l" t="t" r="r" b="b"/>
            <a:pathLst>
              <a:path w="458788" h="1149350">
                <a:moveTo>
                  <a:pt x="0" y="0"/>
                </a:moveTo>
                <a:lnTo>
                  <a:pt x="458788" y="0"/>
                </a:lnTo>
                <a:lnTo>
                  <a:pt x="458788" y="1149350"/>
                </a:lnTo>
                <a:lnTo>
                  <a:pt x="0" y="0"/>
                </a:lnTo>
                <a:close/>
              </a:path>
            </a:pathLst>
          </a:custGeom>
          <a:solidFill>
            <a:schemeClr val="accent1"/>
          </a:solidFill>
        </p:spPr>
        <p:txBody>
          <a:bodyPr/>
          <a:lstStyle>
            <a:lvl1pPr>
              <a:defRPr baseline="0"/>
            </a:lvl1pPr>
          </a:lstStyle>
          <a:p>
            <a:pPr lvl="0"/>
            <a:r>
              <a:rPr lang="nl-BE" dirty="0"/>
              <a:t> </a:t>
            </a:r>
          </a:p>
        </p:txBody>
      </p:sp>
      <p:sp>
        <p:nvSpPr>
          <p:cNvPr id="97" name="Ondertitel 2"/>
          <p:cNvSpPr>
            <a:spLocks noGrp="1"/>
          </p:cNvSpPr>
          <p:nvPr>
            <p:ph type="subTitle" idx="1" hasCustomPrompt="1"/>
          </p:nvPr>
        </p:nvSpPr>
        <p:spPr>
          <a:xfrm>
            <a:off x="731838" y="1104152"/>
            <a:ext cx="1678665" cy="335852"/>
          </a:xfrm>
          <a:solidFill>
            <a:schemeClr val="accent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en ondertitel">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13" name="Titel 3"/>
          <p:cNvSpPr>
            <a:spLocks noGrp="1"/>
          </p:cNvSpPr>
          <p:nvPr>
            <p:ph type="title"/>
          </p:nvPr>
        </p:nvSpPr>
        <p:spPr>
          <a:xfrm>
            <a:off x="731839" y="711463"/>
            <a:ext cx="5358115" cy="341050"/>
          </a:xfrm>
          <a:prstGeom prst="rect">
            <a:avLst/>
          </a:prstGeom>
        </p:spPr>
        <p:txBody>
          <a:bodyPr tIns="36000" bIns="0"/>
          <a:lstStyle>
            <a:lvl1pPr>
              <a:defRPr sz="2200" strike="noStrike" baseline="0"/>
            </a:lvl1pPr>
          </a:lstStyle>
          <a:p>
            <a:r>
              <a:rPr lang="nl-NL"/>
              <a:t>Titelstijl van model bewerken</a:t>
            </a:r>
            <a:endParaRPr lang="nl-NL" dirty="0"/>
          </a:p>
        </p:txBody>
      </p:sp>
      <p:sp>
        <p:nvSpPr>
          <p:cNvPr id="14" name="Ondertitel 2"/>
          <p:cNvSpPr>
            <a:spLocks noGrp="1"/>
          </p:cNvSpPr>
          <p:nvPr>
            <p:ph type="subTitle" idx="1" hasCustomPrompt="1"/>
          </p:nvPr>
        </p:nvSpPr>
        <p:spPr>
          <a:xfrm>
            <a:off x="731838" y="1104152"/>
            <a:ext cx="1678665" cy="335852"/>
          </a:xfrm>
          <a:solidFill>
            <a:schemeClr val="accent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eg scherm">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roodtekst">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4" name="Vrije vorm 3"/>
          <p:cNvSpPr/>
          <p:nvPr userDrawn="1"/>
        </p:nvSpPr>
        <p:spPr>
          <a:xfrm>
            <a:off x="4978033" y="1362519"/>
            <a:ext cx="229923" cy="3777307"/>
          </a:xfrm>
          <a:custGeom>
            <a:avLst/>
            <a:gdLst>
              <a:gd name="connsiteX0" fmla="*/ 177800 w 184150"/>
              <a:gd name="connsiteY0" fmla="*/ 0 h 1771650"/>
              <a:gd name="connsiteX1" fmla="*/ 177800 w 184150"/>
              <a:gd name="connsiteY1" fmla="*/ 454025 h 1771650"/>
              <a:gd name="connsiteX2" fmla="*/ 0 w 184150"/>
              <a:gd name="connsiteY2" fmla="*/ 454025 h 1771650"/>
              <a:gd name="connsiteX3" fmla="*/ 184150 w 184150"/>
              <a:gd name="connsiteY3" fmla="*/ 898525 h 1771650"/>
              <a:gd name="connsiteX4" fmla="*/ 184150 w 184150"/>
              <a:gd name="connsiteY4" fmla="*/ 1771650 h 1771650"/>
              <a:gd name="connsiteX0" fmla="*/ 177800 w 189210"/>
              <a:gd name="connsiteY0" fmla="*/ 0 h 1771650"/>
              <a:gd name="connsiteX1" fmla="*/ 177800 w 189210"/>
              <a:gd name="connsiteY1" fmla="*/ 454025 h 1771650"/>
              <a:gd name="connsiteX2" fmla="*/ 0 w 189210"/>
              <a:gd name="connsiteY2" fmla="*/ 454025 h 1771650"/>
              <a:gd name="connsiteX3" fmla="*/ 189210 w 189210"/>
              <a:gd name="connsiteY3" fmla="*/ 898525 h 1771650"/>
              <a:gd name="connsiteX4" fmla="*/ 184150 w 189210"/>
              <a:gd name="connsiteY4" fmla="*/ 1771650 h 1771650"/>
              <a:gd name="connsiteX0" fmla="*/ 177800 w 191740"/>
              <a:gd name="connsiteY0" fmla="*/ 0 h 1771650"/>
              <a:gd name="connsiteX1" fmla="*/ 177800 w 191740"/>
              <a:gd name="connsiteY1" fmla="*/ 454025 h 1771650"/>
              <a:gd name="connsiteX2" fmla="*/ 0 w 191740"/>
              <a:gd name="connsiteY2" fmla="*/ 454025 h 1771650"/>
              <a:gd name="connsiteX3" fmla="*/ 191740 w 191740"/>
              <a:gd name="connsiteY3" fmla="*/ 802382 h 1771650"/>
              <a:gd name="connsiteX4" fmla="*/ 184150 w 191740"/>
              <a:gd name="connsiteY4" fmla="*/ 1771650 h 1771650"/>
              <a:gd name="connsiteX0" fmla="*/ 177800 w 186680"/>
              <a:gd name="connsiteY0" fmla="*/ 0 h 1771650"/>
              <a:gd name="connsiteX1" fmla="*/ 177800 w 186680"/>
              <a:gd name="connsiteY1" fmla="*/ 454025 h 1771650"/>
              <a:gd name="connsiteX2" fmla="*/ 0 w 186680"/>
              <a:gd name="connsiteY2" fmla="*/ 454025 h 1771650"/>
              <a:gd name="connsiteX3" fmla="*/ 186680 w 186680"/>
              <a:gd name="connsiteY3" fmla="*/ 802382 h 1771650"/>
              <a:gd name="connsiteX4" fmla="*/ 184150 w 186680"/>
              <a:gd name="connsiteY4" fmla="*/ 1771650 h 1771650"/>
              <a:gd name="connsiteX0" fmla="*/ 177800 w 184150"/>
              <a:gd name="connsiteY0" fmla="*/ 0 h 1771650"/>
              <a:gd name="connsiteX1" fmla="*/ 177800 w 184150"/>
              <a:gd name="connsiteY1" fmla="*/ 454025 h 1771650"/>
              <a:gd name="connsiteX2" fmla="*/ 0 w 184150"/>
              <a:gd name="connsiteY2" fmla="*/ 454025 h 1771650"/>
              <a:gd name="connsiteX3" fmla="*/ 184150 w 184150"/>
              <a:gd name="connsiteY3" fmla="*/ 804912 h 1771650"/>
              <a:gd name="connsiteX4" fmla="*/ 184150 w 184150"/>
              <a:gd name="connsiteY4" fmla="*/ 1771650 h 1771650"/>
              <a:gd name="connsiteX0" fmla="*/ 205601 w 211951"/>
              <a:gd name="connsiteY0" fmla="*/ 0 h 1771650"/>
              <a:gd name="connsiteX1" fmla="*/ 205601 w 211951"/>
              <a:gd name="connsiteY1" fmla="*/ 454025 h 1771650"/>
              <a:gd name="connsiteX2" fmla="*/ 0 w 211951"/>
              <a:gd name="connsiteY2" fmla="*/ 106521 h 1771650"/>
              <a:gd name="connsiteX3" fmla="*/ 211951 w 211951"/>
              <a:gd name="connsiteY3" fmla="*/ 804912 h 1771650"/>
              <a:gd name="connsiteX4" fmla="*/ 211951 w 211951"/>
              <a:gd name="connsiteY4" fmla="*/ 1771650 h 1771650"/>
              <a:gd name="connsiteX0" fmla="*/ 205601 w 211951"/>
              <a:gd name="connsiteY0" fmla="*/ 0 h 1771650"/>
              <a:gd name="connsiteX1" fmla="*/ 202125 w 211951"/>
              <a:gd name="connsiteY1" fmla="*/ 120420 h 1771650"/>
              <a:gd name="connsiteX2" fmla="*/ 0 w 211951"/>
              <a:gd name="connsiteY2" fmla="*/ 106521 h 1771650"/>
              <a:gd name="connsiteX3" fmla="*/ 211951 w 211951"/>
              <a:gd name="connsiteY3" fmla="*/ 804912 h 1771650"/>
              <a:gd name="connsiteX4" fmla="*/ 211951 w 211951"/>
              <a:gd name="connsiteY4" fmla="*/ 1771650 h 1771650"/>
              <a:gd name="connsiteX0" fmla="*/ 205601 w 216025"/>
              <a:gd name="connsiteY0" fmla="*/ 0 h 1771650"/>
              <a:gd name="connsiteX1" fmla="*/ 216025 w 216025"/>
              <a:gd name="connsiteY1" fmla="*/ 113470 h 1771650"/>
              <a:gd name="connsiteX2" fmla="*/ 0 w 216025"/>
              <a:gd name="connsiteY2" fmla="*/ 106521 h 1771650"/>
              <a:gd name="connsiteX3" fmla="*/ 211951 w 216025"/>
              <a:gd name="connsiteY3" fmla="*/ 804912 h 1771650"/>
              <a:gd name="connsiteX4" fmla="*/ 211951 w 216025"/>
              <a:gd name="connsiteY4" fmla="*/ 1771650 h 1771650"/>
              <a:gd name="connsiteX0" fmla="*/ 205601 w 211951"/>
              <a:gd name="connsiteY0" fmla="*/ 0 h 1771650"/>
              <a:gd name="connsiteX1" fmla="*/ 202125 w 211951"/>
              <a:gd name="connsiteY1" fmla="*/ 116945 h 1771650"/>
              <a:gd name="connsiteX2" fmla="*/ 0 w 211951"/>
              <a:gd name="connsiteY2" fmla="*/ 106521 h 1771650"/>
              <a:gd name="connsiteX3" fmla="*/ 211951 w 211951"/>
              <a:gd name="connsiteY3" fmla="*/ 804912 h 1771650"/>
              <a:gd name="connsiteX4" fmla="*/ 211951 w 211951"/>
              <a:gd name="connsiteY4" fmla="*/ 1771650 h 1771650"/>
              <a:gd name="connsiteX0" fmla="*/ 205601 w 211951"/>
              <a:gd name="connsiteY0" fmla="*/ 0 h 1771650"/>
              <a:gd name="connsiteX1" fmla="*/ 209075 w 211951"/>
              <a:gd name="connsiteY1" fmla="*/ 120420 h 1771650"/>
              <a:gd name="connsiteX2" fmla="*/ 0 w 211951"/>
              <a:gd name="connsiteY2" fmla="*/ 106521 h 1771650"/>
              <a:gd name="connsiteX3" fmla="*/ 211951 w 211951"/>
              <a:gd name="connsiteY3" fmla="*/ 804912 h 1771650"/>
              <a:gd name="connsiteX4" fmla="*/ 211951 w 211951"/>
              <a:gd name="connsiteY4" fmla="*/ 1771650 h 1771650"/>
              <a:gd name="connsiteX0" fmla="*/ 195176 w 201526"/>
              <a:gd name="connsiteY0" fmla="*/ 0 h 1771650"/>
              <a:gd name="connsiteX1" fmla="*/ 198650 w 201526"/>
              <a:gd name="connsiteY1" fmla="*/ 120420 h 1771650"/>
              <a:gd name="connsiteX2" fmla="*/ 0 w 201526"/>
              <a:gd name="connsiteY2" fmla="*/ 116947 h 1771650"/>
              <a:gd name="connsiteX3" fmla="*/ 201526 w 201526"/>
              <a:gd name="connsiteY3" fmla="*/ 804912 h 1771650"/>
              <a:gd name="connsiteX4" fmla="*/ 201526 w 201526"/>
              <a:gd name="connsiteY4" fmla="*/ 1771650 h 1771650"/>
              <a:gd name="connsiteX0" fmla="*/ 195176 w 201526"/>
              <a:gd name="connsiteY0" fmla="*/ 0 h 1771650"/>
              <a:gd name="connsiteX1" fmla="*/ 198650 w 201526"/>
              <a:gd name="connsiteY1" fmla="*/ 120420 h 1771650"/>
              <a:gd name="connsiteX2" fmla="*/ 0 w 201526"/>
              <a:gd name="connsiteY2" fmla="*/ 106521 h 1771650"/>
              <a:gd name="connsiteX3" fmla="*/ 201526 w 201526"/>
              <a:gd name="connsiteY3" fmla="*/ 804912 h 1771650"/>
              <a:gd name="connsiteX4" fmla="*/ 201526 w 201526"/>
              <a:gd name="connsiteY4" fmla="*/ 1771650 h 1771650"/>
              <a:gd name="connsiteX0" fmla="*/ 191701 w 198051"/>
              <a:gd name="connsiteY0" fmla="*/ 0 h 1771650"/>
              <a:gd name="connsiteX1" fmla="*/ 195175 w 198051"/>
              <a:gd name="connsiteY1" fmla="*/ 120420 h 1771650"/>
              <a:gd name="connsiteX2" fmla="*/ 0 w 198051"/>
              <a:gd name="connsiteY2" fmla="*/ 116947 h 1771650"/>
              <a:gd name="connsiteX3" fmla="*/ 198051 w 198051"/>
              <a:gd name="connsiteY3" fmla="*/ 804912 h 1771650"/>
              <a:gd name="connsiteX4" fmla="*/ 198051 w 198051"/>
              <a:gd name="connsiteY4" fmla="*/ 1771650 h 1771650"/>
              <a:gd name="connsiteX0" fmla="*/ 191701 w 198051"/>
              <a:gd name="connsiteY0" fmla="*/ 0 h 1771650"/>
              <a:gd name="connsiteX1" fmla="*/ 190902 w 198051"/>
              <a:gd name="connsiteY1" fmla="*/ 122556 h 1771650"/>
              <a:gd name="connsiteX2" fmla="*/ 0 w 198051"/>
              <a:gd name="connsiteY2" fmla="*/ 116947 h 1771650"/>
              <a:gd name="connsiteX3" fmla="*/ 198051 w 198051"/>
              <a:gd name="connsiteY3" fmla="*/ 804912 h 1771650"/>
              <a:gd name="connsiteX4" fmla="*/ 198051 w 198051"/>
              <a:gd name="connsiteY4" fmla="*/ 1771650 h 1771650"/>
              <a:gd name="connsiteX0" fmla="*/ 155380 w 161730"/>
              <a:gd name="connsiteY0" fmla="*/ 0 h 1771650"/>
              <a:gd name="connsiteX1" fmla="*/ 154581 w 161730"/>
              <a:gd name="connsiteY1" fmla="*/ 122556 h 1771650"/>
              <a:gd name="connsiteX2" fmla="*/ 0 w 161730"/>
              <a:gd name="connsiteY2" fmla="*/ 116947 h 1771650"/>
              <a:gd name="connsiteX3" fmla="*/ 161730 w 161730"/>
              <a:gd name="connsiteY3" fmla="*/ 804912 h 1771650"/>
              <a:gd name="connsiteX4" fmla="*/ 161730 w 161730"/>
              <a:gd name="connsiteY4" fmla="*/ 1771650 h 1771650"/>
              <a:gd name="connsiteX0" fmla="*/ 140425 w 146775"/>
              <a:gd name="connsiteY0" fmla="*/ 0 h 1771650"/>
              <a:gd name="connsiteX1" fmla="*/ 139626 w 146775"/>
              <a:gd name="connsiteY1" fmla="*/ 122556 h 1771650"/>
              <a:gd name="connsiteX2" fmla="*/ 0 w 146775"/>
              <a:gd name="connsiteY2" fmla="*/ 116947 h 1771650"/>
              <a:gd name="connsiteX3" fmla="*/ 146775 w 146775"/>
              <a:gd name="connsiteY3" fmla="*/ 804912 h 1771650"/>
              <a:gd name="connsiteX4" fmla="*/ 146775 w 146775"/>
              <a:gd name="connsiteY4" fmla="*/ 1771650 h 1771650"/>
              <a:gd name="connsiteX0" fmla="*/ 138289 w 144639"/>
              <a:gd name="connsiteY0" fmla="*/ 0 h 1771650"/>
              <a:gd name="connsiteX1" fmla="*/ 137490 w 144639"/>
              <a:gd name="connsiteY1" fmla="*/ 122556 h 1771650"/>
              <a:gd name="connsiteX2" fmla="*/ 0 w 144639"/>
              <a:gd name="connsiteY2" fmla="*/ 121220 h 1771650"/>
              <a:gd name="connsiteX3" fmla="*/ 144639 w 144639"/>
              <a:gd name="connsiteY3" fmla="*/ 804912 h 1771650"/>
              <a:gd name="connsiteX4" fmla="*/ 144639 w 144639"/>
              <a:gd name="connsiteY4" fmla="*/ 1771650 h 1771650"/>
              <a:gd name="connsiteX0" fmla="*/ 138289 w 144639"/>
              <a:gd name="connsiteY0" fmla="*/ 0 h 1771650"/>
              <a:gd name="connsiteX1" fmla="*/ 137490 w 144639"/>
              <a:gd name="connsiteY1" fmla="*/ 122556 h 1771650"/>
              <a:gd name="connsiteX2" fmla="*/ 0 w 144639"/>
              <a:gd name="connsiteY2" fmla="*/ 121220 h 1771650"/>
              <a:gd name="connsiteX3" fmla="*/ 140366 w 144639"/>
              <a:gd name="connsiteY3" fmla="*/ 339153 h 1771650"/>
              <a:gd name="connsiteX4" fmla="*/ 144639 w 144639"/>
              <a:gd name="connsiteY4" fmla="*/ 1771650 h 1771650"/>
              <a:gd name="connsiteX0" fmla="*/ 138289 w 147034"/>
              <a:gd name="connsiteY0" fmla="*/ 0 h 1771650"/>
              <a:gd name="connsiteX1" fmla="*/ 137490 w 147034"/>
              <a:gd name="connsiteY1" fmla="*/ 122556 h 1771650"/>
              <a:gd name="connsiteX2" fmla="*/ 0 w 147034"/>
              <a:gd name="connsiteY2" fmla="*/ 121220 h 1771650"/>
              <a:gd name="connsiteX3" fmla="*/ 146776 w 147034"/>
              <a:gd name="connsiteY3" fmla="*/ 364791 h 1771650"/>
              <a:gd name="connsiteX4" fmla="*/ 144639 w 147034"/>
              <a:gd name="connsiteY4" fmla="*/ 1771650 h 1771650"/>
              <a:gd name="connsiteX0" fmla="*/ 138289 w 144639"/>
              <a:gd name="connsiteY0" fmla="*/ 0 h 1771650"/>
              <a:gd name="connsiteX1" fmla="*/ 137490 w 144639"/>
              <a:gd name="connsiteY1" fmla="*/ 122556 h 1771650"/>
              <a:gd name="connsiteX2" fmla="*/ 0 w 144639"/>
              <a:gd name="connsiteY2" fmla="*/ 121220 h 1771650"/>
              <a:gd name="connsiteX3" fmla="*/ 140366 w 144639"/>
              <a:gd name="connsiteY3" fmla="*/ 362655 h 1771650"/>
              <a:gd name="connsiteX4" fmla="*/ 144639 w 144639"/>
              <a:gd name="connsiteY4" fmla="*/ 1771650 h 1771650"/>
              <a:gd name="connsiteX0" fmla="*/ 138289 w 145050"/>
              <a:gd name="connsiteY0" fmla="*/ 0 h 1771650"/>
              <a:gd name="connsiteX1" fmla="*/ 137490 w 145050"/>
              <a:gd name="connsiteY1" fmla="*/ 122556 h 1771650"/>
              <a:gd name="connsiteX2" fmla="*/ 0 w 145050"/>
              <a:gd name="connsiteY2" fmla="*/ 121220 h 1771650"/>
              <a:gd name="connsiteX3" fmla="*/ 144640 w 145050"/>
              <a:gd name="connsiteY3" fmla="*/ 360518 h 1771650"/>
              <a:gd name="connsiteX4" fmla="*/ 144639 w 145050"/>
              <a:gd name="connsiteY4" fmla="*/ 1771650 h 177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50" h="1771650">
                <a:moveTo>
                  <a:pt x="138289" y="0"/>
                </a:moveTo>
                <a:cubicBezTo>
                  <a:pt x="138023" y="40852"/>
                  <a:pt x="137756" y="81704"/>
                  <a:pt x="137490" y="122556"/>
                </a:cubicBezTo>
                <a:lnTo>
                  <a:pt x="0" y="121220"/>
                </a:lnTo>
                <a:lnTo>
                  <a:pt x="144640" y="360518"/>
                </a:lnTo>
                <a:cubicBezTo>
                  <a:pt x="146064" y="838017"/>
                  <a:pt x="143215" y="1294151"/>
                  <a:pt x="144639" y="1771650"/>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t>  </a:t>
            </a:r>
          </a:p>
        </p:txBody>
      </p:sp>
      <p:sp>
        <p:nvSpPr>
          <p:cNvPr id="5" name="Tijdelijke aanduiding voor tekst 33"/>
          <p:cNvSpPr>
            <a:spLocks noGrp="1"/>
          </p:cNvSpPr>
          <p:nvPr>
            <p:ph type="body" sz="quarter" idx="13"/>
          </p:nvPr>
        </p:nvSpPr>
        <p:spPr>
          <a:xfrm>
            <a:off x="1725108" y="1434321"/>
            <a:ext cx="3373365" cy="5070692"/>
          </a:xfrm>
        </p:spPr>
        <p:txBody>
          <a:bodyPr>
            <a:noAutofit/>
          </a:bodyPr>
          <a:lstStyle>
            <a:lvl1pPr>
              <a:lnSpc>
                <a:spcPct val="70000"/>
              </a:lnSpc>
              <a:defRPr sz="9000" b="1" i="0" cap="all" baseline="0">
                <a:solidFill>
                  <a:srgbClr val="0033A0"/>
                </a:solidFill>
              </a:defRPr>
            </a:lvl1pPr>
          </a:lstStyle>
          <a:p>
            <a:pPr lvl="0"/>
            <a:r>
              <a:rPr lang="nl-NL" dirty="0"/>
              <a:t>Klik om de tekststijl van het model te bewerken</a:t>
            </a:r>
          </a:p>
        </p:txBody>
      </p:sp>
      <p:sp>
        <p:nvSpPr>
          <p:cNvPr id="6" name="Tijdelijke aanduiding voor tekst 3"/>
          <p:cNvSpPr>
            <a:spLocks noGrp="1"/>
          </p:cNvSpPr>
          <p:nvPr>
            <p:ph type="body" sz="quarter" idx="14"/>
          </p:nvPr>
        </p:nvSpPr>
        <p:spPr>
          <a:xfrm>
            <a:off x="5709053" y="1672724"/>
            <a:ext cx="5644748" cy="3467100"/>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el, ondertitel en tekst met patroon">
    <p:bg>
      <p:bgPr>
        <a:solidFill>
          <a:schemeClr val="accent1"/>
        </a:solidFill>
        <a:effectLst/>
      </p:bgPr>
    </p:bg>
    <p:spTree>
      <p:nvGrpSpPr>
        <p:cNvPr id="1" name=""/>
        <p:cNvGrpSpPr/>
        <p:nvPr/>
      </p:nvGrpSpPr>
      <p:grpSpPr>
        <a:xfrm>
          <a:off x="0" y="0"/>
          <a:ext cx="0" cy="0"/>
          <a:chOff x="0" y="0"/>
          <a:chExt cx="0" cy="0"/>
        </a:xfrm>
      </p:grpSpPr>
      <p:sp>
        <p:nvSpPr>
          <p:cNvPr id="12" name="Titel 3"/>
          <p:cNvSpPr>
            <a:spLocks noGrp="1"/>
          </p:cNvSpPr>
          <p:nvPr>
            <p:ph type="title" hasCustomPrompt="1"/>
          </p:nvPr>
        </p:nvSpPr>
        <p:spPr>
          <a:xfrm>
            <a:off x="731838" y="1108513"/>
            <a:ext cx="3034018" cy="784249"/>
          </a:xfrm>
          <a:prstGeom prst="rect">
            <a:avLst/>
          </a:prstGeom>
          <a:solidFill>
            <a:schemeClr val="accent2"/>
          </a:solidFill>
        </p:spPr>
        <p:txBody>
          <a:bodyPr tIns="36000" bIns="0"/>
          <a:lstStyle>
            <a:lvl1pPr>
              <a:defRPr sz="5400" strike="noStrike" baseline="0"/>
            </a:lvl1pPr>
          </a:lstStyle>
          <a:p>
            <a:r>
              <a:rPr lang="nl-NL" dirty="0"/>
              <a:t>DANK U</a:t>
            </a:r>
          </a:p>
        </p:txBody>
      </p:sp>
      <p:sp>
        <p:nvSpPr>
          <p:cNvPr id="2" name="Rechthoek 1"/>
          <p:cNvSpPr/>
          <p:nvPr userDrawn="1"/>
        </p:nvSpPr>
        <p:spPr>
          <a:xfrm>
            <a:off x="0" y="4893424"/>
            <a:ext cx="12192000" cy="1971207"/>
          </a:xfrm>
          <a:prstGeom prst="rect">
            <a:avLst/>
          </a:prstGeom>
          <a:solidFill>
            <a:schemeClr val="bg1"/>
          </a:solidFill>
          <a:ln w="603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err="1">
              <a:solidFill>
                <a:srgbClr val="0033A0"/>
              </a:solidFill>
              <a:latin typeface="Verdana" charset="0"/>
              <a:ea typeface="Verdana" charset="0"/>
              <a:cs typeface="Verdana" charset="0"/>
            </a:endParaRPr>
          </a:p>
        </p:txBody>
      </p:sp>
      <p:sp>
        <p:nvSpPr>
          <p:cNvPr id="40" name="Vrije vorm 39"/>
          <p:cNvSpPr/>
          <p:nvPr userDrawn="1"/>
        </p:nvSpPr>
        <p:spPr>
          <a:xfrm>
            <a:off x="9546040" y="2"/>
            <a:ext cx="2645960" cy="6866513"/>
          </a:xfrm>
          <a:custGeom>
            <a:avLst/>
            <a:gdLst>
              <a:gd name="connsiteX0" fmla="*/ 0 w 1935678"/>
              <a:gd name="connsiteY0" fmla="*/ 0 h 5023262"/>
              <a:gd name="connsiteX1" fmla="*/ 1935678 w 1935678"/>
              <a:gd name="connsiteY1" fmla="*/ 0 h 5023262"/>
              <a:gd name="connsiteX2" fmla="*/ 1935678 w 1935678"/>
              <a:gd name="connsiteY2" fmla="*/ 5023262 h 5023262"/>
              <a:gd name="connsiteX3" fmla="*/ 0 w 1935678"/>
              <a:gd name="connsiteY3" fmla="*/ 0 h 5023262"/>
            </a:gdLst>
            <a:ahLst/>
            <a:cxnLst>
              <a:cxn ang="0">
                <a:pos x="connsiteX0" y="connsiteY0"/>
              </a:cxn>
              <a:cxn ang="0">
                <a:pos x="connsiteX1" y="connsiteY1"/>
              </a:cxn>
              <a:cxn ang="0">
                <a:pos x="connsiteX2" y="connsiteY2"/>
              </a:cxn>
              <a:cxn ang="0">
                <a:pos x="connsiteX3" y="connsiteY3"/>
              </a:cxn>
            </a:cxnLst>
            <a:rect l="l" t="t" r="r" b="b"/>
            <a:pathLst>
              <a:path w="1935678" h="5023262">
                <a:moveTo>
                  <a:pt x="0" y="0"/>
                </a:moveTo>
                <a:lnTo>
                  <a:pt x="1935678" y="0"/>
                </a:lnTo>
                <a:lnTo>
                  <a:pt x="1935678" y="502326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837" y="5370705"/>
            <a:ext cx="3189619" cy="1124340"/>
          </a:xfrm>
          <a:prstGeom prst="rect">
            <a:avLst/>
          </a:prstGeom>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cherm zonder foto - zwarte ondertitel">
    <p:bg>
      <p:bgPr>
        <a:gradFill>
          <a:gsLst>
            <a:gs pos="0">
              <a:schemeClr val="bg1">
                <a:tint val="93000"/>
                <a:satMod val="150000"/>
                <a:shade val="98000"/>
                <a:lumMod val="102000"/>
              </a:schemeClr>
            </a:gs>
            <a:gs pos="79000">
              <a:schemeClr val="bg1">
                <a:tint val="98000"/>
                <a:satMod val="130000"/>
                <a:shade val="90000"/>
                <a:lumMod val="12000"/>
                <a:lumOff val="88000"/>
              </a:schemeClr>
            </a:gs>
            <a:gs pos="92000">
              <a:schemeClr val="bg1">
                <a:lumMod val="93000"/>
              </a:schemeClr>
            </a:gs>
          </a:gsLst>
          <a:lin ang="5400000" scaled="0"/>
        </a:gradFill>
        <a:effectLst/>
      </p:bgPr>
    </p:bg>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731839" y="2532949"/>
            <a:ext cx="4309065" cy="335852"/>
          </a:xfrm>
          <a:solidFill>
            <a:schemeClr val="tx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 van de presentatie</a:t>
            </a:r>
          </a:p>
        </p:txBody>
      </p:sp>
      <p:sp>
        <p:nvSpPr>
          <p:cNvPr id="4" name="Titel 3"/>
          <p:cNvSpPr>
            <a:spLocks noGrp="1"/>
          </p:cNvSpPr>
          <p:nvPr>
            <p:ph type="title" hasCustomPrompt="1"/>
          </p:nvPr>
        </p:nvSpPr>
        <p:spPr>
          <a:xfrm>
            <a:off x="731837" y="2057160"/>
            <a:ext cx="5395561" cy="424150"/>
          </a:xfrm>
          <a:prstGeom prst="rect">
            <a:avLst/>
          </a:prstGeom>
        </p:spPr>
        <p:txBody>
          <a:bodyPr tIns="36000" bIns="0"/>
          <a:lstStyle>
            <a:lvl1pPr>
              <a:defRPr sz="2800" strike="noStrike" baseline="0"/>
            </a:lvl1pPr>
          </a:lstStyle>
          <a:p>
            <a:r>
              <a:rPr lang="nl-NL" dirty="0"/>
              <a:t>titel van de presentatie</a:t>
            </a:r>
          </a:p>
        </p:txBody>
      </p:sp>
      <p:sp>
        <p:nvSpPr>
          <p:cNvPr id="6" name="Tijdelijke aanduiding voor tekst 5"/>
          <p:cNvSpPr>
            <a:spLocks noGrp="1"/>
          </p:cNvSpPr>
          <p:nvPr>
            <p:ph type="body" sz="quarter" idx="13" hasCustomPrompt="1"/>
          </p:nvPr>
        </p:nvSpPr>
        <p:spPr>
          <a:xfrm>
            <a:off x="731840" y="3592299"/>
            <a:ext cx="4137025" cy="374221"/>
          </a:xfrm>
        </p:spPr>
        <p:txBody>
          <a:bodyPr/>
          <a:lstStyle/>
          <a:p>
            <a:pPr lvl="0"/>
            <a:r>
              <a:rPr lang="nl-NL" dirty="0"/>
              <a:t>Naam van </a:t>
            </a:r>
            <a:r>
              <a:rPr lang="nl-NL"/>
              <a:t>de spreker</a:t>
            </a:r>
            <a:endParaRPr lang="nl-NL" dirty="0"/>
          </a:p>
        </p:txBody>
      </p:sp>
      <p:sp>
        <p:nvSpPr>
          <p:cNvPr id="10" name="Vrije vorm 9"/>
          <p:cNvSpPr/>
          <p:nvPr userDrawn="1"/>
        </p:nvSpPr>
        <p:spPr>
          <a:xfrm>
            <a:off x="11869296" y="698404"/>
            <a:ext cx="322704" cy="828480"/>
          </a:xfrm>
          <a:custGeom>
            <a:avLst/>
            <a:gdLst>
              <a:gd name="connsiteX0" fmla="*/ 0 w 1960775"/>
              <a:gd name="connsiteY0" fmla="*/ 0 h 5033913"/>
              <a:gd name="connsiteX1" fmla="*/ 0 w 1960775"/>
              <a:gd name="connsiteY1" fmla="*/ 0 h 5033913"/>
              <a:gd name="connsiteX2" fmla="*/ 1960775 w 1960775"/>
              <a:gd name="connsiteY2" fmla="*/ 0 h 5033913"/>
              <a:gd name="connsiteX3" fmla="*/ 1960775 w 1960775"/>
              <a:gd name="connsiteY3" fmla="*/ 5033913 h 5033913"/>
              <a:gd name="connsiteX4" fmla="*/ 0 w 1960775"/>
              <a:gd name="connsiteY4" fmla="*/ 0 h 5033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775" h="5033913">
                <a:moveTo>
                  <a:pt x="0" y="0"/>
                </a:moveTo>
                <a:lnTo>
                  <a:pt x="0" y="0"/>
                </a:lnTo>
                <a:lnTo>
                  <a:pt x="1960775" y="0"/>
                </a:lnTo>
                <a:lnTo>
                  <a:pt x="1960775" y="5033913"/>
                </a:lnTo>
                <a:lnTo>
                  <a:pt x="0" y="0"/>
                </a:ln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scherm zonder foto - grijze ondertitel - groot logo">
    <p:bg>
      <p:bgPr>
        <a:gradFill>
          <a:gsLst>
            <a:gs pos="0">
              <a:schemeClr val="bg1">
                <a:tint val="93000"/>
                <a:satMod val="150000"/>
                <a:shade val="98000"/>
                <a:lumMod val="102000"/>
              </a:schemeClr>
            </a:gs>
            <a:gs pos="79000">
              <a:schemeClr val="bg1">
                <a:tint val="98000"/>
                <a:satMod val="130000"/>
                <a:shade val="90000"/>
                <a:lumMod val="12000"/>
                <a:lumOff val="88000"/>
              </a:schemeClr>
            </a:gs>
            <a:gs pos="92000">
              <a:schemeClr val="bg1">
                <a:lumMod val="93000"/>
              </a:schemeClr>
            </a:gs>
          </a:gsLst>
          <a:lin ang="5400000" scaled="0"/>
        </a:gradFill>
        <a:effectLst/>
      </p:bgPr>
    </p:bg>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731839" y="3664307"/>
            <a:ext cx="4309065" cy="335852"/>
          </a:xfrm>
          <a:solidFill>
            <a:schemeClr val="bg1">
              <a:lumMod val="85000"/>
            </a:schemeClr>
          </a:solidFill>
        </p:spPr>
        <p:txBody>
          <a:bodyPr wrap="none" lIns="0" tIns="36000" bIns="36000" anchor="t" anchorCtr="0">
            <a:spAutoFit/>
          </a:bodyPr>
          <a:lstStyle>
            <a:lvl1pPr marL="96836" indent="0" algn="l">
              <a:buNone/>
              <a:tabLst/>
              <a:defRPr lang="nl-NL" sz="1800" kern="1200" cap="all" baseline="0" dirty="0" smtClean="0">
                <a:solidFill>
                  <a:schemeClr val="tx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 van de presentatie</a:t>
            </a:r>
          </a:p>
        </p:txBody>
      </p:sp>
      <p:sp>
        <p:nvSpPr>
          <p:cNvPr id="6" name="Tijdelijke aanduiding voor tekst 5"/>
          <p:cNvSpPr>
            <a:spLocks noGrp="1"/>
          </p:cNvSpPr>
          <p:nvPr>
            <p:ph type="body" sz="quarter" idx="13" hasCustomPrompt="1"/>
          </p:nvPr>
        </p:nvSpPr>
        <p:spPr>
          <a:xfrm>
            <a:off x="731840" y="4723658"/>
            <a:ext cx="4137025" cy="374221"/>
          </a:xfrm>
        </p:spPr>
        <p:txBody>
          <a:bodyPr/>
          <a:lstStyle/>
          <a:p>
            <a:pPr lvl="0"/>
            <a:r>
              <a:rPr lang="nl-NL" dirty="0"/>
              <a:t>Naam van </a:t>
            </a:r>
            <a:r>
              <a:rPr lang="nl-NL"/>
              <a:t>de spreker</a:t>
            </a:r>
            <a:endParaRPr lang="nl-NL" dirty="0"/>
          </a:p>
        </p:txBody>
      </p:sp>
      <p:sp>
        <p:nvSpPr>
          <p:cNvPr id="8" name="Titel 3"/>
          <p:cNvSpPr>
            <a:spLocks noGrp="1"/>
          </p:cNvSpPr>
          <p:nvPr>
            <p:ph type="title" hasCustomPrompt="1"/>
          </p:nvPr>
        </p:nvSpPr>
        <p:spPr>
          <a:xfrm>
            <a:off x="731837" y="3188519"/>
            <a:ext cx="5395561" cy="424150"/>
          </a:xfrm>
          <a:prstGeom prst="rect">
            <a:avLst/>
          </a:prstGeom>
        </p:spPr>
        <p:txBody>
          <a:bodyPr tIns="36000" bIns="0"/>
          <a:lstStyle>
            <a:lvl1pPr>
              <a:defRPr sz="2800" strike="noStrike" baseline="0"/>
            </a:lvl1pPr>
          </a:lstStyle>
          <a:p>
            <a:r>
              <a:rPr lang="nl-NL" dirty="0"/>
              <a:t>titel van de presentatie</a:t>
            </a:r>
          </a:p>
        </p:txBody>
      </p:sp>
      <p:sp>
        <p:nvSpPr>
          <p:cNvPr id="14" name="Vrije vorm 13"/>
          <p:cNvSpPr/>
          <p:nvPr userDrawn="1"/>
        </p:nvSpPr>
        <p:spPr>
          <a:xfrm>
            <a:off x="10992511" y="709339"/>
            <a:ext cx="1199456" cy="3112700"/>
          </a:xfrm>
          <a:custGeom>
            <a:avLst/>
            <a:gdLst>
              <a:gd name="connsiteX0" fmla="*/ 0 w 1935678"/>
              <a:gd name="connsiteY0" fmla="*/ 0 h 5023262"/>
              <a:gd name="connsiteX1" fmla="*/ 1935678 w 1935678"/>
              <a:gd name="connsiteY1" fmla="*/ 0 h 5023262"/>
              <a:gd name="connsiteX2" fmla="*/ 1935678 w 1935678"/>
              <a:gd name="connsiteY2" fmla="*/ 5023262 h 5023262"/>
              <a:gd name="connsiteX3" fmla="*/ 0 w 1935678"/>
              <a:gd name="connsiteY3" fmla="*/ 0 h 5023262"/>
            </a:gdLst>
            <a:ahLst/>
            <a:cxnLst>
              <a:cxn ang="0">
                <a:pos x="connsiteX0" y="connsiteY0"/>
              </a:cxn>
              <a:cxn ang="0">
                <a:pos x="connsiteX1" y="connsiteY1"/>
              </a:cxn>
              <a:cxn ang="0">
                <a:pos x="connsiteX2" y="connsiteY2"/>
              </a:cxn>
              <a:cxn ang="0">
                <a:pos x="connsiteX3" y="connsiteY3"/>
              </a:cxn>
            </a:cxnLst>
            <a:rect l="l" t="t" r="r" b="b"/>
            <a:pathLst>
              <a:path w="1935678" h="5023262">
                <a:moveTo>
                  <a:pt x="0" y="0"/>
                </a:moveTo>
                <a:lnTo>
                  <a:pt x="1935678" y="0"/>
                </a:lnTo>
                <a:lnTo>
                  <a:pt x="1935678" y="502326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0" name="Tijdelijke aanduiding voor tekst 16"/>
          <p:cNvSpPr>
            <a:spLocks noGrp="1"/>
          </p:cNvSpPr>
          <p:nvPr>
            <p:ph type="body" sz="quarter" idx="14" hasCustomPrompt="1"/>
          </p:nvPr>
        </p:nvSpPr>
        <p:spPr>
          <a:xfrm>
            <a:off x="595255" y="268585"/>
            <a:ext cx="3355200" cy="1184400"/>
          </a:xfrm>
          <a:blipFill>
            <a:blip r:embed="rId2"/>
            <a:stretch>
              <a:fillRect/>
            </a:stretch>
          </a:blipFill>
        </p:spPr>
        <p:txBody>
          <a:bodyPr/>
          <a:lstStyle/>
          <a:p>
            <a:pPr lvl="0"/>
            <a:r>
              <a:rPr lang="en-GB" dirty="0"/>
              <a:t> </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scherm zonder foto - zwarte ondertitel - groot logo">
    <p:bg>
      <p:bgPr>
        <a:gradFill>
          <a:gsLst>
            <a:gs pos="0">
              <a:schemeClr val="bg1">
                <a:tint val="93000"/>
                <a:satMod val="150000"/>
                <a:shade val="98000"/>
                <a:lumMod val="102000"/>
              </a:schemeClr>
            </a:gs>
            <a:gs pos="79000">
              <a:schemeClr val="bg1">
                <a:tint val="98000"/>
                <a:satMod val="130000"/>
                <a:shade val="90000"/>
                <a:lumMod val="12000"/>
                <a:lumOff val="88000"/>
              </a:schemeClr>
            </a:gs>
            <a:gs pos="92000">
              <a:schemeClr val="bg1">
                <a:lumMod val="93000"/>
              </a:schemeClr>
            </a:gs>
          </a:gsLst>
          <a:lin ang="5400000" scaled="0"/>
        </a:gradFill>
        <a:effectLst/>
      </p:bgPr>
    </p:bg>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731839" y="3664307"/>
            <a:ext cx="4309065" cy="335852"/>
          </a:xfrm>
          <a:solidFill>
            <a:schemeClr val="tx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 van de presentatie</a:t>
            </a:r>
          </a:p>
        </p:txBody>
      </p:sp>
      <p:sp>
        <p:nvSpPr>
          <p:cNvPr id="6" name="Tijdelijke aanduiding voor tekst 5"/>
          <p:cNvSpPr>
            <a:spLocks noGrp="1"/>
          </p:cNvSpPr>
          <p:nvPr>
            <p:ph type="body" sz="quarter" idx="13" hasCustomPrompt="1"/>
          </p:nvPr>
        </p:nvSpPr>
        <p:spPr>
          <a:xfrm>
            <a:off x="731840" y="4723658"/>
            <a:ext cx="4137025" cy="374221"/>
          </a:xfrm>
        </p:spPr>
        <p:txBody>
          <a:bodyPr/>
          <a:lstStyle/>
          <a:p>
            <a:pPr lvl="0"/>
            <a:r>
              <a:rPr lang="nl-NL" dirty="0"/>
              <a:t>Naam van </a:t>
            </a:r>
            <a:r>
              <a:rPr lang="nl-NL"/>
              <a:t>de spreker</a:t>
            </a:r>
            <a:endParaRPr lang="nl-NL" dirty="0"/>
          </a:p>
        </p:txBody>
      </p:sp>
      <p:sp>
        <p:nvSpPr>
          <p:cNvPr id="8" name="Titel 3"/>
          <p:cNvSpPr>
            <a:spLocks noGrp="1"/>
          </p:cNvSpPr>
          <p:nvPr>
            <p:ph type="title" hasCustomPrompt="1"/>
          </p:nvPr>
        </p:nvSpPr>
        <p:spPr>
          <a:xfrm>
            <a:off x="731837" y="3188519"/>
            <a:ext cx="5395561" cy="424150"/>
          </a:xfrm>
          <a:prstGeom prst="rect">
            <a:avLst/>
          </a:prstGeom>
        </p:spPr>
        <p:txBody>
          <a:bodyPr tIns="36000" bIns="0"/>
          <a:lstStyle>
            <a:lvl1pPr>
              <a:defRPr sz="2800" strike="noStrike" baseline="0"/>
            </a:lvl1pPr>
          </a:lstStyle>
          <a:p>
            <a:r>
              <a:rPr lang="nl-NL" dirty="0"/>
              <a:t>titel van de presentatie</a:t>
            </a:r>
          </a:p>
        </p:txBody>
      </p:sp>
      <p:sp>
        <p:nvSpPr>
          <p:cNvPr id="11" name="Vrije vorm 10"/>
          <p:cNvSpPr/>
          <p:nvPr userDrawn="1"/>
        </p:nvSpPr>
        <p:spPr>
          <a:xfrm>
            <a:off x="10992511" y="709339"/>
            <a:ext cx="1199456" cy="3112700"/>
          </a:xfrm>
          <a:custGeom>
            <a:avLst/>
            <a:gdLst>
              <a:gd name="connsiteX0" fmla="*/ 0 w 1935678"/>
              <a:gd name="connsiteY0" fmla="*/ 0 h 5023262"/>
              <a:gd name="connsiteX1" fmla="*/ 1935678 w 1935678"/>
              <a:gd name="connsiteY1" fmla="*/ 0 h 5023262"/>
              <a:gd name="connsiteX2" fmla="*/ 1935678 w 1935678"/>
              <a:gd name="connsiteY2" fmla="*/ 5023262 h 5023262"/>
              <a:gd name="connsiteX3" fmla="*/ 0 w 1935678"/>
              <a:gd name="connsiteY3" fmla="*/ 0 h 5023262"/>
            </a:gdLst>
            <a:ahLst/>
            <a:cxnLst>
              <a:cxn ang="0">
                <a:pos x="connsiteX0" y="connsiteY0"/>
              </a:cxn>
              <a:cxn ang="0">
                <a:pos x="connsiteX1" y="connsiteY1"/>
              </a:cxn>
              <a:cxn ang="0">
                <a:pos x="connsiteX2" y="connsiteY2"/>
              </a:cxn>
              <a:cxn ang="0">
                <a:pos x="connsiteX3" y="connsiteY3"/>
              </a:cxn>
            </a:cxnLst>
            <a:rect l="l" t="t" r="r" b="b"/>
            <a:pathLst>
              <a:path w="1935678" h="5023262">
                <a:moveTo>
                  <a:pt x="0" y="0"/>
                </a:moveTo>
                <a:lnTo>
                  <a:pt x="1935678" y="0"/>
                </a:lnTo>
                <a:lnTo>
                  <a:pt x="1935678" y="502326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0" name="Tijdelijke aanduiding voor tekst 16"/>
          <p:cNvSpPr>
            <a:spLocks noGrp="1"/>
          </p:cNvSpPr>
          <p:nvPr>
            <p:ph type="body" sz="quarter" idx="14" hasCustomPrompt="1"/>
          </p:nvPr>
        </p:nvSpPr>
        <p:spPr>
          <a:xfrm>
            <a:off x="595255" y="268585"/>
            <a:ext cx="3355200" cy="1184400"/>
          </a:xfrm>
          <a:blipFill>
            <a:blip r:embed="rId2"/>
            <a:stretch>
              <a:fillRect/>
            </a:stretch>
          </a:blipFill>
        </p:spPr>
        <p:txBody>
          <a:bodyPr/>
          <a:lstStyle/>
          <a:p>
            <a:pPr lvl="0"/>
            <a:r>
              <a:rPr lang="en-GB" dirty="0"/>
              <a:t> </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ofdstukscherm - grijze ondertitel - foto">
    <p:spTree>
      <p:nvGrpSpPr>
        <p:cNvPr id="1" name=""/>
        <p:cNvGrpSpPr/>
        <p:nvPr/>
      </p:nvGrpSpPr>
      <p:grpSpPr>
        <a:xfrm>
          <a:off x="0" y="0"/>
          <a:ext cx="0" cy="0"/>
          <a:chOff x="0" y="0"/>
          <a:chExt cx="0" cy="0"/>
        </a:xfrm>
      </p:grpSpPr>
      <p:sp>
        <p:nvSpPr>
          <p:cNvPr id="13" name="Tijdelijke aanduiding voor afbeelding 2"/>
          <p:cNvSpPr>
            <a:spLocks noGrp="1"/>
          </p:cNvSpPr>
          <p:nvPr>
            <p:ph type="pic" idx="12"/>
          </p:nvPr>
        </p:nvSpPr>
        <p:spPr>
          <a:xfrm>
            <a:off x="-4293" y="2"/>
            <a:ext cx="12196293" cy="5984875"/>
          </a:xfrm>
        </p:spPr>
        <p:txBody>
          <a:bodyPr lIns="2880000" tIns="756000" rIns="2880000" anchor="t" anchorCtr="0">
            <a:normAutofit/>
          </a:bodyPr>
          <a:lstStyle>
            <a:lvl1pPr marL="0" indent="0" algn="ctr">
              <a:buNone/>
              <a:defRPr sz="16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nl-NL"/>
              <a:t>Sleep de afbeelding naar de tijdelijke aanduiding of klik op het pictogram als u een afbeelding wilt toevoegen</a:t>
            </a:r>
            <a:endParaRPr lang="nl-NL" dirty="0"/>
          </a:p>
        </p:txBody>
      </p:sp>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11" name="Ondertitel 2"/>
          <p:cNvSpPr>
            <a:spLocks noGrp="1"/>
          </p:cNvSpPr>
          <p:nvPr>
            <p:ph type="subTitle" idx="1" hasCustomPrompt="1"/>
          </p:nvPr>
        </p:nvSpPr>
        <p:spPr>
          <a:xfrm>
            <a:off x="731838" y="2951387"/>
            <a:ext cx="1678665" cy="335852"/>
          </a:xfrm>
          <a:solidFill>
            <a:schemeClr val="bg1">
              <a:lumMod val="85000"/>
            </a:schemeClr>
          </a:solidFill>
        </p:spPr>
        <p:txBody>
          <a:bodyPr wrap="none" lIns="0" tIns="36000" bIns="36000" anchor="t" anchorCtr="0">
            <a:spAutoFit/>
          </a:bodyPr>
          <a:lstStyle>
            <a:lvl1pPr marL="96836" indent="0" algn="l">
              <a:buNone/>
              <a:tabLst/>
              <a:defRPr lang="nl-NL" sz="1800" kern="1200" cap="all" baseline="0" dirty="0" smtClean="0">
                <a:solidFill>
                  <a:schemeClr val="tx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
        <p:nvSpPr>
          <p:cNvPr id="12" name="Titel 3"/>
          <p:cNvSpPr>
            <a:spLocks noGrp="1"/>
          </p:cNvSpPr>
          <p:nvPr>
            <p:ph type="title" hasCustomPrompt="1"/>
          </p:nvPr>
        </p:nvSpPr>
        <p:spPr>
          <a:xfrm>
            <a:off x="731839" y="2475598"/>
            <a:ext cx="3723309" cy="424150"/>
          </a:xfrm>
          <a:prstGeom prst="rect">
            <a:avLst/>
          </a:prstGeom>
        </p:spPr>
        <p:txBody>
          <a:bodyPr tIns="36000" bIns="0"/>
          <a:lstStyle>
            <a:lvl1pPr>
              <a:defRPr sz="2800" strike="noStrike" baseline="0"/>
            </a:lvl1pPr>
          </a:lstStyle>
          <a:p>
            <a:r>
              <a:rPr lang="nl-NL" dirty="0" err="1"/>
              <a:t>HoofdStuk</a:t>
            </a:r>
            <a:r>
              <a:rPr lang="nl-NL" dirty="0"/>
              <a:t> Titel</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ofdstukscherm - zwarte ondertitel - foto">
    <p:spTree>
      <p:nvGrpSpPr>
        <p:cNvPr id="1" name=""/>
        <p:cNvGrpSpPr/>
        <p:nvPr/>
      </p:nvGrpSpPr>
      <p:grpSpPr>
        <a:xfrm>
          <a:off x="0" y="0"/>
          <a:ext cx="0" cy="0"/>
          <a:chOff x="0" y="0"/>
          <a:chExt cx="0" cy="0"/>
        </a:xfrm>
      </p:grpSpPr>
      <p:sp>
        <p:nvSpPr>
          <p:cNvPr id="13" name="Tijdelijke aanduiding voor afbeelding 2"/>
          <p:cNvSpPr>
            <a:spLocks noGrp="1"/>
          </p:cNvSpPr>
          <p:nvPr>
            <p:ph type="pic" idx="12"/>
          </p:nvPr>
        </p:nvSpPr>
        <p:spPr>
          <a:xfrm>
            <a:off x="-4293" y="2"/>
            <a:ext cx="12196295" cy="5984875"/>
          </a:xfrm>
        </p:spPr>
        <p:txBody>
          <a:bodyPr lIns="2880000" tIns="756000" rIns="2880000" anchor="t" anchorCtr="0">
            <a:normAutofit/>
          </a:bodyPr>
          <a:lstStyle>
            <a:lvl1pPr marL="0" indent="0" algn="ctr">
              <a:buNone/>
              <a:defRPr sz="16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nl-NL"/>
              <a:t>Sleep de afbeelding naar de tijdelijke aanduiding of klik op het pictogram als u een afbeelding wilt toevoegen</a:t>
            </a:r>
            <a:endParaRPr lang="nl-NL" dirty="0"/>
          </a:p>
        </p:txBody>
      </p:sp>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11" name="Ondertitel 2"/>
          <p:cNvSpPr>
            <a:spLocks noGrp="1"/>
          </p:cNvSpPr>
          <p:nvPr>
            <p:ph type="subTitle" idx="1" hasCustomPrompt="1"/>
          </p:nvPr>
        </p:nvSpPr>
        <p:spPr>
          <a:xfrm>
            <a:off x="731838" y="2951387"/>
            <a:ext cx="1678665" cy="335852"/>
          </a:xfrm>
          <a:solidFill>
            <a:schemeClr val="tx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
        <p:nvSpPr>
          <p:cNvPr id="12" name="Titel 3"/>
          <p:cNvSpPr>
            <a:spLocks noGrp="1"/>
          </p:cNvSpPr>
          <p:nvPr>
            <p:ph type="title" hasCustomPrompt="1"/>
          </p:nvPr>
        </p:nvSpPr>
        <p:spPr>
          <a:xfrm>
            <a:off x="731839" y="2475598"/>
            <a:ext cx="3723309" cy="424150"/>
          </a:xfrm>
          <a:prstGeom prst="rect">
            <a:avLst/>
          </a:prstGeom>
        </p:spPr>
        <p:txBody>
          <a:bodyPr tIns="36000" bIns="0"/>
          <a:lstStyle>
            <a:lvl1pPr>
              <a:defRPr sz="2800" strike="noStrike" baseline="0"/>
            </a:lvl1pPr>
          </a:lstStyle>
          <a:p>
            <a:r>
              <a:rPr lang="nl-NL" dirty="0" err="1"/>
              <a:t>HoofdStuk</a:t>
            </a:r>
            <a:r>
              <a:rPr lang="nl-NL" dirty="0"/>
              <a:t> Titel</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ondertitel en tekst">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p>
            <a:r>
              <a:rPr lang="nl-NL"/>
              <a:t>Titel van de presentatie</a:t>
            </a:r>
            <a:endParaRPr lang="nl-NL" dirty="0"/>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11" name="Ondertitel 2"/>
          <p:cNvSpPr>
            <a:spLocks noGrp="1"/>
          </p:cNvSpPr>
          <p:nvPr>
            <p:ph type="subTitle" idx="1" hasCustomPrompt="1"/>
          </p:nvPr>
        </p:nvSpPr>
        <p:spPr>
          <a:xfrm>
            <a:off x="731838" y="1104152"/>
            <a:ext cx="1678665" cy="335852"/>
          </a:xfrm>
          <a:solidFill>
            <a:schemeClr val="accent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
        <p:nvSpPr>
          <p:cNvPr id="4" name="Tijdelijke aanduiding voor tekst 3"/>
          <p:cNvSpPr>
            <a:spLocks noGrp="1"/>
          </p:cNvSpPr>
          <p:nvPr>
            <p:ph type="body" sz="quarter" idx="13"/>
          </p:nvPr>
        </p:nvSpPr>
        <p:spPr>
          <a:xfrm>
            <a:off x="634795" y="1990140"/>
            <a:ext cx="9387747" cy="3467100"/>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0" name="Titel 3"/>
          <p:cNvSpPr>
            <a:spLocks noGrp="1"/>
          </p:cNvSpPr>
          <p:nvPr>
            <p:ph type="title"/>
          </p:nvPr>
        </p:nvSpPr>
        <p:spPr>
          <a:xfrm>
            <a:off x="731837" y="711463"/>
            <a:ext cx="5358115" cy="341050"/>
          </a:xfrm>
          <a:prstGeom prst="rect">
            <a:avLst/>
          </a:prstGeom>
        </p:spPr>
        <p:txBody>
          <a:bodyPr tIns="36000" bIns="0"/>
          <a:lstStyle>
            <a:lvl1pPr>
              <a:defRPr sz="2200" strike="noStrike" baseline="0"/>
            </a:lvl1pPr>
          </a:lstStyle>
          <a:p>
            <a:r>
              <a:rPr lang="nl-NL"/>
              <a:t>Titelstijl van model bewerken</a:t>
            </a:r>
            <a:endParaRPr lang="nl-NL" dirty="0"/>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ondertitel en tekst - 2 kolommen">
    <p:spTree>
      <p:nvGrpSpPr>
        <p:cNvPr id="1" name=""/>
        <p:cNvGrpSpPr/>
        <p:nvPr/>
      </p:nvGrpSpPr>
      <p:grpSpPr>
        <a:xfrm>
          <a:off x="0" y="0"/>
          <a:ext cx="0" cy="0"/>
          <a:chOff x="0" y="0"/>
          <a:chExt cx="0" cy="0"/>
        </a:xfrm>
      </p:grpSpPr>
      <p:sp>
        <p:nvSpPr>
          <p:cNvPr id="8" name="Tijdelijke aanduiding voor voettekst 7"/>
          <p:cNvSpPr>
            <a:spLocks noGrp="1"/>
          </p:cNvSpPr>
          <p:nvPr>
            <p:ph type="ftr" sz="quarter" idx="10"/>
          </p:nvPr>
        </p:nvSpPr>
        <p:spPr/>
        <p:txBody>
          <a:bodyPr/>
          <a:lstStyle>
            <a:lvl1pPr>
              <a:defRPr/>
            </a:lvl1pPr>
          </a:lstStyle>
          <a:p>
            <a:r>
              <a:rPr lang="nl-NL" dirty="0"/>
              <a:t>Lake Workshop</a:t>
            </a:r>
          </a:p>
        </p:txBody>
      </p:sp>
      <p:sp>
        <p:nvSpPr>
          <p:cNvPr id="9" name="Tijdelijke aanduiding voor dianummer 8"/>
          <p:cNvSpPr>
            <a:spLocks noGrp="1"/>
          </p:cNvSpPr>
          <p:nvPr>
            <p:ph type="sldNum" sz="quarter" idx="11"/>
          </p:nvPr>
        </p:nvSpPr>
        <p:spPr/>
        <p:txBody>
          <a:body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sp>
        <p:nvSpPr>
          <p:cNvPr id="4" name="Tijdelijke aanduiding voor tekst 3"/>
          <p:cNvSpPr>
            <a:spLocks noGrp="1"/>
          </p:cNvSpPr>
          <p:nvPr>
            <p:ph type="body" sz="quarter" idx="13"/>
          </p:nvPr>
        </p:nvSpPr>
        <p:spPr>
          <a:xfrm>
            <a:off x="634795" y="1990140"/>
            <a:ext cx="10719005" cy="3467100"/>
          </a:xfrm>
        </p:spPr>
        <p:txBody>
          <a:bodyPr numCol="2" spcCol="126000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7" name="Titel 3"/>
          <p:cNvSpPr>
            <a:spLocks noGrp="1"/>
          </p:cNvSpPr>
          <p:nvPr>
            <p:ph type="title"/>
          </p:nvPr>
        </p:nvSpPr>
        <p:spPr>
          <a:xfrm>
            <a:off x="731839" y="711463"/>
            <a:ext cx="5358115" cy="341050"/>
          </a:xfrm>
          <a:prstGeom prst="rect">
            <a:avLst/>
          </a:prstGeom>
        </p:spPr>
        <p:txBody>
          <a:bodyPr tIns="36000" bIns="0"/>
          <a:lstStyle>
            <a:lvl1pPr>
              <a:defRPr sz="2200" strike="noStrike" baseline="0"/>
            </a:lvl1pPr>
          </a:lstStyle>
          <a:p>
            <a:r>
              <a:rPr lang="nl-NL"/>
              <a:t>Titelstijl van model bewerken</a:t>
            </a:r>
            <a:endParaRPr lang="nl-NL" dirty="0"/>
          </a:p>
        </p:txBody>
      </p:sp>
      <p:sp>
        <p:nvSpPr>
          <p:cNvPr id="10" name="Ondertitel 2"/>
          <p:cNvSpPr>
            <a:spLocks noGrp="1"/>
          </p:cNvSpPr>
          <p:nvPr>
            <p:ph type="subTitle" idx="1" hasCustomPrompt="1"/>
          </p:nvPr>
        </p:nvSpPr>
        <p:spPr>
          <a:xfrm>
            <a:off x="731838" y="1104152"/>
            <a:ext cx="1678665" cy="335852"/>
          </a:xfrm>
          <a:solidFill>
            <a:schemeClr val="accent1"/>
          </a:solidFill>
        </p:spPr>
        <p:txBody>
          <a:bodyPr wrap="none" lIns="0" tIns="36000" bIns="36000" anchor="t" anchorCtr="0">
            <a:spAutoFit/>
          </a:bodyPr>
          <a:lstStyle>
            <a:lvl1pPr marL="96836" indent="0" algn="l">
              <a:buNone/>
              <a:tabLst/>
              <a:defRPr lang="nl-NL" sz="1800" kern="1200" cap="all" baseline="0" dirty="0" smtClean="0">
                <a:solidFill>
                  <a:schemeClr val="bg1"/>
                </a:solidFill>
                <a:latin typeface="Verdana" charset="0"/>
                <a:ea typeface="Verdana" charset="0"/>
                <a:cs typeface="Verdan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Ondertitel</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tint val="93000"/>
                <a:satMod val="150000"/>
                <a:shade val="98000"/>
                <a:lumMod val="102000"/>
              </a:schemeClr>
            </a:gs>
            <a:gs pos="79000">
              <a:schemeClr val="bg1">
                <a:tint val="98000"/>
                <a:satMod val="130000"/>
                <a:shade val="90000"/>
                <a:lumMod val="12000"/>
                <a:lumOff val="88000"/>
              </a:schemeClr>
            </a:gs>
            <a:gs pos="92000">
              <a:schemeClr val="bg1">
                <a:lumMod val="93000"/>
              </a:schemeClr>
            </a:gs>
          </a:gsLst>
          <a:lin ang="5400000" scaled="0"/>
          <a:tileRect/>
        </a:gradFill>
        <a:effectLst/>
      </p:bgPr>
    </p:bg>
    <p:spTree>
      <p:nvGrpSpPr>
        <p:cNvPr id="1" name=""/>
        <p:cNvGrpSpPr/>
        <p:nvPr/>
      </p:nvGrpSpPr>
      <p:grpSpPr>
        <a:xfrm>
          <a:off x="0" y="0"/>
          <a:ext cx="0" cy="0"/>
          <a:chOff x="0" y="0"/>
          <a:chExt cx="0" cy="0"/>
        </a:xfrm>
      </p:grpSpPr>
      <p:sp>
        <p:nvSpPr>
          <p:cNvPr id="12" name="Rechthoek 11"/>
          <p:cNvSpPr/>
          <p:nvPr userDrawn="1"/>
        </p:nvSpPr>
        <p:spPr>
          <a:xfrm>
            <a:off x="0" y="5976013"/>
            <a:ext cx="12192000" cy="867600"/>
          </a:xfrm>
          <a:prstGeom prst="rect">
            <a:avLst/>
          </a:prstGeom>
          <a:solidFill>
            <a:schemeClr val="bg1"/>
          </a:solidFill>
          <a:ln>
            <a:noFill/>
          </a:ln>
          <a:effectLst>
            <a:outerShdw blurRad="50800" dist="38100" dir="16200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jdelijke aanduiding voor titel 1"/>
          <p:cNvSpPr>
            <a:spLocks noGrp="1"/>
          </p:cNvSpPr>
          <p:nvPr>
            <p:ph type="title"/>
          </p:nvPr>
        </p:nvSpPr>
        <p:spPr>
          <a:xfrm>
            <a:off x="731839" y="645812"/>
            <a:ext cx="1079957" cy="377402"/>
          </a:xfrm>
          <a:prstGeom prst="rect">
            <a:avLst/>
          </a:prstGeom>
          <a:solidFill>
            <a:schemeClr val="accent2"/>
          </a:solidFill>
        </p:spPr>
        <p:txBody>
          <a:bodyPr vert="horz" wrap="none" lIns="0" tIns="36000" rIns="144000" bIns="36000" rtlCol="0" anchor="b">
            <a:spAutoFit/>
          </a:bodyPr>
          <a:lstStyle/>
          <a:p>
            <a:r>
              <a:rPr lang="nl-NL" dirty="0"/>
              <a:t>Titel</a:t>
            </a:r>
          </a:p>
        </p:txBody>
      </p:sp>
      <p:sp>
        <p:nvSpPr>
          <p:cNvPr id="3" name="Tijdelijke aanduiding voor tekst 2"/>
          <p:cNvSpPr>
            <a:spLocks noGrp="1"/>
          </p:cNvSpPr>
          <p:nvPr>
            <p:ph type="body" idx="1"/>
          </p:nvPr>
        </p:nvSpPr>
        <p:spPr>
          <a:xfrm>
            <a:off x="638245" y="2026507"/>
            <a:ext cx="10616699" cy="3422774"/>
          </a:xfrm>
          <a:prstGeom prst="rect">
            <a:avLst/>
          </a:prstGeom>
        </p:spPr>
        <p:txBody>
          <a:bodyPr vert="horz" lIns="90000" tIns="45720" rIns="91440" bIns="4572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8610600" y="6265518"/>
            <a:ext cx="2743200" cy="156560"/>
          </a:xfrm>
          <a:prstGeom prst="rect">
            <a:avLst/>
          </a:prstGeom>
        </p:spPr>
        <p:txBody>
          <a:bodyPr vert="horz" lIns="91440" tIns="45720" rIns="91440" bIns="45720" rtlCol="0" anchor="ctr"/>
          <a:lstStyle>
            <a:lvl1pPr algn="r">
              <a:defRPr sz="1000">
                <a:solidFill>
                  <a:schemeClr val="accent2"/>
                </a:solidFill>
                <a:latin typeface="Verdana" charset="0"/>
                <a:ea typeface="Verdana" charset="0"/>
                <a:cs typeface="Verdana" charset="0"/>
              </a:defRPr>
            </a:lvl1pPr>
          </a:lstStyle>
          <a:p>
            <a:r>
              <a:rPr lang="nl-NL" dirty="0"/>
              <a:t>Lake Workshop</a:t>
            </a:r>
          </a:p>
        </p:txBody>
      </p:sp>
      <p:sp>
        <p:nvSpPr>
          <p:cNvPr id="6" name="Tijdelijke aanduiding voor dianummer 5"/>
          <p:cNvSpPr>
            <a:spLocks noGrp="1"/>
          </p:cNvSpPr>
          <p:nvPr>
            <p:ph type="sldNum" sz="quarter" idx="4"/>
          </p:nvPr>
        </p:nvSpPr>
        <p:spPr>
          <a:xfrm>
            <a:off x="8610600" y="6418141"/>
            <a:ext cx="2743200" cy="173749"/>
          </a:xfrm>
          <a:prstGeom prst="rect">
            <a:avLst/>
          </a:prstGeom>
        </p:spPr>
        <p:txBody>
          <a:bodyPr vert="horz" lIns="91440" tIns="45720" rIns="91440" bIns="45720" rtlCol="0" anchor="ctr"/>
          <a:lstStyle>
            <a:lvl1pPr algn="r">
              <a:defRPr sz="1000">
                <a:solidFill>
                  <a:schemeClr val="accent1"/>
                </a:solidFill>
                <a:latin typeface="Verdana" charset="0"/>
                <a:ea typeface="Verdana" charset="0"/>
                <a:cs typeface="Verdana" charset="0"/>
              </a:defRPr>
            </a:lvl1pPr>
          </a:lstStyle>
          <a:p>
            <a:r>
              <a:rPr lang="nl-NL"/>
              <a:t> </a:t>
            </a:r>
            <a:fld id="{141DC315-004D-734B-91F7-61E542849DC9}" type="datetimeFigureOut">
              <a:rPr lang="nl-NL" smtClean="0"/>
              <a:pPr/>
              <a:t>22-10-2019</a:t>
            </a:fld>
            <a:r>
              <a:rPr lang="nl-NL"/>
              <a:t> | </a:t>
            </a:r>
            <a:fld id="{2DAB09C5-3251-4B47-B002-D03712DC64C3}" type="slidenum">
              <a:rPr lang="nl-NL" smtClean="0"/>
              <a:pPr/>
              <a:t>‹#›</a:t>
            </a:fld>
            <a:endParaRPr lang="nl-NL" dirty="0"/>
          </a:p>
        </p:txBody>
      </p:sp>
      <p:pic>
        <p:nvPicPr>
          <p:cNvPr id="8" name="Afbeelding 7"/>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670879" y="6098127"/>
            <a:ext cx="1500312" cy="668260"/>
          </a:xfrm>
          <a:prstGeom prst="rect">
            <a:avLst/>
          </a:prstGeom>
        </p:spPr>
      </p:pic>
    </p:spTree>
    <p:extLst>
      <p:ext uri="{BB962C8B-B14F-4D97-AF65-F5344CB8AC3E}">
        <p14:creationId xmlns:p14="http://schemas.microsoft.com/office/powerpoint/2010/main" val="889490588"/>
      </p:ext>
    </p:extLst>
  </p:cSld>
  <p:clrMap bg1="lt1" tx1="dk1" bg2="lt2" tx2="dk2" accent1="accent1" accent2="accent2" accent3="accent3" accent4="accent4" accent5="accent5" accent6="accent6" hlink="hlink" folHlink="folHlink"/>
  <p:sldLayoutIdLst>
    <p:sldLayoutId id="2147483665" r:id="rId1"/>
    <p:sldLayoutId id="2147483697" r:id="rId2"/>
    <p:sldLayoutId id="2147483696" r:id="rId3"/>
    <p:sldLayoutId id="2147483700" r:id="rId4"/>
    <p:sldLayoutId id="2147483702" r:id="rId5"/>
    <p:sldLayoutId id="2147483694" r:id="rId6"/>
    <p:sldLayoutId id="2147483703" r:id="rId7"/>
    <p:sldLayoutId id="2147483706" r:id="rId8"/>
    <p:sldLayoutId id="2147483707" r:id="rId9"/>
    <p:sldLayoutId id="2147483709" r:id="rId10"/>
    <p:sldLayoutId id="2147483710" r:id="rId11"/>
    <p:sldLayoutId id="2147483705" r:id="rId12"/>
    <p:sldLayoutId id="2147483704" r:id="rId13"/>
    <p:sldLayoutId id="2147483718" r:id="rId14"/>
    <p:sldLayoutId id="2147483721" r:id="rId15"/>
    <p:sldLayoutId id="2147483708" r:id="rId16"/>
    <p:sldLayoutId id="2147483711" r:id="rId17"/>
    <p:sldLayoutId id="2147483712" r:id="rId18"/>
    <p:sldLayoutId id="2147483723" r:id="rId19"/>
    <p:sldLayoutId id="2147483713" r:id="rId20"/>
    <p:sldLayoutId id="2147483714" r:id="rId21"/>
    <p:sldLayoutId id="2147483716" r:id="rId22"/>
    <p:sldLayoutId id="2147483717" r:id="rId23"/>
    <p:sldLayoutId id="2147483715" r:id="rId24"/>
    <p:sldLayoutId id="2147483719" r:id="rId25"/>
    <p:sldLayoutId id="2147483725" r:id="rId26"/>
    <p:sldLayoutId id="2147483720" r:id="rId27"/>
    <p:sldLayoutId id="2147483724" r:id="rId28"/>
    <p:sldLayoutId id="2147483722" r:id="rId29"/>
  </p:sldLayoutIdLst>
  <p:hf hdr="0"/>
  <p:txStyles>
    <p:titleStyle>
      <a:lvl1pPr marL="133347" indent="0" algn="l" defTabSz="914354" rtl="0" eaLnBrk="1" latinLnBrk="0" hangingPunct="1">
        <a:lnSpc>
          <a:spcPct val="90000"/>
        </a:lnSpc>
        <a:spcBef>
          <a:spcPct val="0"/>
        </a:spcBef>
        <a:buNone/>
        <a:tabLst/>
        <a:defRPr sz="2200" kern="1200" cap="all" baseline="0">
          <a:solidFill>
            <a:schemeClr val="bg1"/>
          </a:solidFill>
          <a:latin typeface="Verdana" charset="0"/>
          <a:ea typeface="Verdana" charset="0"/>
          <a:cs typeface="Verdana" charset="0"/>
        </a:defRPr>
      </a:lvl1pPr>
    </p:titleStyle>
    <p:bodyStyle>
      <a:lvl1pPr marL="0" indent="0" algn="l" defTabSz="914354" rtl="0" eaLnBrk="1" latinLnBrk="0" hangingPunct="1">
        <a:lnSpc>
          <a:spcPct val="95000"/>
        </a:lnSpc>
        <a:spcBef>
          <a:spcPts val="1000"/>
        </a:spcBef>
        <a:spcAft>
          <a:spcPts val="1000"/>
        </a:spcAft>
        <a:buFont typeface="Arial" charset="0"/>
        <a:buNone/>
        <a:defRPr sz="1600" kern="1200">
          <a:solidFill>
            <a:schemeClr val="accent1"/>
          </a:solidFill>
          <a:latin typeface="Verdana" charset="0"/>
          <a:ea typeface="Verdana" charset="0"/>
          <a:cs typeface="Verdana" charset="0"/>
        </a:defRPr>
      </a:lvl1pPr>
      <a:lvl2pPr marL="268281" indent="-257168" algn="l" defTabSz="914354" rtl="0" eaLnBrk="1" latinLnBrk="0" hangingPunct="1">
        <a:lnSpc>
          <a:spcPct val="95000"/>
        </a:lnSpc>
        <a:spcBef>
          <a:spcPts val="500"/>
        </a:spcBef>
        <a:buClr>
          <a:srgbClr val="FF5000"/>
        </a:buClr>
        <a:buSzPct val="90000"/>
        <a:buFont typeface="LucidaGrande" charset="0"/>
        <a:buChar char="▶︎"/>
        <a:tabLst/>
        <a:defRPr sz="1400" kern="1200">
          <a:solidFill>
            <a:schemeClr val="accent1"/>
          </a:solidFill>
          <a:latin typeface="Verdana" charset="0"/>
          <a:ea typeface="Verdana" charset="0"/>
          <a:cs typeface="Verdana" charset="0"/>
        </a:defRPr>
      </a:lvl2pPr>
      <a:lvl3pPr marL="671497" indent="-220657" algn="l" defTabSz="914354" rtl="0" eaLnBrk="1" latinLnBrk="0" hangingPunct="1">
        <a:lnSpc>
          <a:spcPct val="95000"/>
        </a:lnSpc>
        <a:spcBef>
          <a:spcPts val="500"/>
        </a:spcBef>
        <a:buClr>
          <a:schemeClr val="bg1">
            <a:lumMod val="50000"/>
          </a:schemeClr>
        </a:buClr>
        <a:buSzPct val="90000"/>
        <a:buFont typeface="LucidaGrande" charset="0"/>
        <a:buChar char="▶︎"/>
        <a:tabLst/>
        <a:defRPr sz="1400" kern="1200">
          <a:solidFill>
            <a:schemeClr val="accent1"/>
          </a:solidFill>
          <a:latin typeface="Verdana" charset="0"/>
          <a:ea typeface="Verdana" charset="0"/>
          <a:cs typeface="Verdana" charset="0"/>
        </a:defRPr>
      </a:lvl3pPr>
      <a:lvl4pPr marL="1073124" indent="-219069" algn="l" defTabSz="914354" rtl="0" eaLnBrk="1" latinLnBrk="0" hangingPunct="1">
        <a:lnSpc>
          <a:spcPct val="95000"/>
        </a:lnSpc>
        <a:spcBef>
          <a:spcPts val="500"/>
        </a:spcBef>
        <a:buClr>
          <a:srgbClr val="FF5000"/>
        </a:buClr>
        <a:buFont typeface="Arial"/>
        <a:buChar char="•"/>
        <a:tabLst/>
        <a:defRPr sz="1400" kern="1200">
          <a:solidFill>
            <a:schemeClr val="accent1"/>
          </a:solidFill>
          <a:latin typeface="Verdana" charset="0"/>
          <a:ea typeface="Verdana" charset="0"/>
          <a:cs typeface="Verdana" charset="0"/>
        </a:defRPr>
      </a:lvl4pPr>
      <a:lvl5pPr marL="1476338" indent="-231769" algn="l" defTabSz="914354" rtl="0" eaLnBrk="1" latinLnBrk="0" hangingPunct="1">
        <a:lnSpc>
          <a:spcPct val="95000"/>
        </a:lnSpc>
        <a:spcBef>
          <a:spcPts val="500"/>
        </a:spcBef>
        <a:buClr>
          <a:schemeClr val="bg1">
            <a:lumMod val="50000"/>
          </a:schemeClr>
        </a:buClr>
        <a:buFont typeface="Arial"/>
        <a:buChar char="•"/>
        <a:tabLst/>
        <a:defRPr sz="1400" kern="1200">
          <a:solidFill>
            <a:schemeClr val="accent1"/>
          </a:solidFill>
          <a:latin typeface="Verdana" charset="0"/>
          <a:ea typeface="Verdana" charset="0"/>
          <a:cs typeface="Verdana"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42.emf"/></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www.isimip.org/impactmodels/"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www.unige.ch/climate/lakemip/" TargetMode="External"/><Relationship Id="rId7" Type="http://schemas.openxmlformats.org/officeDocument/2006/relationships/hyperlink" Target="https://tinyurl.com/yb3g4taq"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https://tinyurl.com/yd27huo6" TargetMode="External"/><Relationship Id="rId5" Type="http://schemas.openxmlformats.org/officeDocument/2006/relationships/hyperlink" Target="https://tinyurl.com/y9q4snw9" TargetMode="External"/><Relationship Id="rId4" Type="http://schemas.openxmlformats.org/officeDocument/2006/relationships/hyperlink" Target="https://www.isimip.org/protocol/#isimip2b"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9"/>
          <p:cNvSpPr>
            <a:spLocks noGrp="1"/>
          </p:cNvSpPr>
          <p:nvPr>
            <p:ph type="title"/>
          </p:nvPr>
        </p:nvSpPr>
        <p:spPr>
          <a:xfrm>
            <a:off x="740755" y="1777150"/>
            <a:ext cx="9003512" cy="756549"/>
          </a:xfrm>
        </p:spPr>
        <p:txBody>
          <a:bodyPr/>
          <a:lstStyle/>
          <a:p>
            <a:r>
              <a:rPr lang="en-CA" dirty="0" err="1"/>
              <a:t>EaSy</a:t>
            </a:r>
            <a:r>
              <a:rPr lang="en-CA" dirty="0"/>
              <a:t>-lakes?</a:t>
            </a:r>
            <a:br>
              <a:rPr lang="en-CA" dirty="0"/>
            </a:br>
            <a:r>
              <a:rPr lang="en-CA" sz="2400" dirty="0"/>
              <a:t>Philosophy and status of the ISIMIP lake sector</a:t>
            </a:r>
          </a:p>
        </p:txBody>
      </p:sp>
      <p:sp>
        <p:nvSpPr>
          <p:cNvPr id="12" name="Rechthoek 11"/>
          <p:cNvSpPr/>
          <p:nvPr/>
        </p:nvSpPr>
        <p:spPr>
          <a:xfrm>
            <a:off x="0" y="4875877"/>
            <a:ext cx="12192000" cy="1979327"/>
          </a:xfrm>
          <a:prstGeom prst="rect">
            <a:avLst/>
          </a:prstGeom>
          <a:solidFill>
            <a:schemeClr val="bg1"/>
          </a:solidFill>
          <a:ln w="603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err="1">
              <a:solidFill>
                <a:srgbClr val="0033A0"/>
              </a:solidFill>
              <a:latin typeface="Verdana" charset="0"/>
              <a:ea typeface="Verdana" charset="0"/>
              <a:cs typeface="Verdana" charset="0"/>
            </a:endParaRPr>
          </a:p>
        </p:txBody>
      </p:sp>
      <p:pic>
        <p:nvPicPr>
          <p:cNvPr id="13" name="Afbeelding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753" y="5346443"/>
            <a:ext cx="3189619" cy="1124340"/>
          </a:xfrm>
          <a:prstGeom prst="rect">
            <a:avLst/>
          </a:prstGeom>
        </p:spPr>
      </p:pic>
      <p:sp>
        <p:nvSpPr>
          <p:cNvPr id="11" name="Vrije vorm 10"/>
          <p:cNvSpPr/>
          <p:nvPr/>
        </p:nvSpPr>
        <p:spPr>
          <a:xfrm>
            <a:off x="9546040" y="-21142"/>
            <a:ext cx="2645960" cy="6866513"/>
          </a:xfrm>
          <a:custGeom>
            <a:avLst/>
            <a:gdLst>
              <a:gd name="connsiteX0" fmla="*/ 0 w 1935678"/>
              <a:gd name="connsiteY0" fmla="*/ 0 h 5023262"/>
              <a:gd name="connsiteX1" fmla="*/ 1935678 w 1935678"/>
              <a:gd name="connsiteY1" fmla="*/ 0 h 5023262"/>
              <a:gd name="connsiteX2" fmla="*/ 1935678 w 1935678"/>
              <a:gd name="connsiteY2" fmla="*/ 5023262 h 5023262"/>
              <a:gd name="connsiteX3" fmla="*/ 0 w 1935678"/>
              <a:gd name="connsiteY3" fmla="*/ 0 h 5023262"/>
            </a:gdLst>
            <a:ahLst/>
            <a:cxnLst>
              <a:cxn ang="0">
                <a:pos x="connsiteX0" y="connsiteY0"/>
              </a:cxn>
              <a:cxn ang="0">
                <a:pos x="connsiteX1" y="connsiteY1"/>
              </a:cxn>
              <a:cxn ang="0">
                <a:pos x="connsiteX2" y="connsiteY2"/>
              </a:cxn>
              <a:cxn ang="0">
                <a:pos x="connsiteX3" y="connsiteY3"/>
              </a:cxn>
            </a:cxnLst>
            <a:rect l="l" t="t" r="r" b="b"/>
            <a:pathLst>
              <a:path w="1935678" h="5023262">
                <a:moveTo>
                  <a:pt x="0" y="0"/>
                </a:moveTo>
                <a:lnTo>
                  <a:pt x="1935678" y="0"/>
                </a:lnTo>
                <a:lnTo>
                  <a:pt x="1935678" y="502326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xt Placeholder 7">
            <a:extLst>
              <a:ext uri="{FF2B5EF4-FFF2-40B4-BE49-F238E27FC236}">
                <a16:creationId xmlns:a16="http://schemas.microsoft.com/office/drawing/2014/main" id="{8279C903-7CE3-43B3-A197-B71E4C788B38}"/>
              </a:ext>
            </a:extLst>
          </p:cNvPr>
          <p:cNvSpPr>
            <a:spLocks noGrp="1"/>
          </p:cNvSpPr>
          <p:nvPr>
            <p:ph type="body" sz="quarter" idx="13"/>
          </p:nvPr>
        </p:nvSpPr>
        <p:spPr>
          <a:xfrm>
            <a:off x="731839" y="4123235"/>
            <a:ext cx="5623355" cy="306613"/>
          </a:xfrm>
        </p:spPr>
        <p:txBody>
          <a:bodyPr/>
          <a:lstStyle/>
          <a:p>
            <a:r>
              <a:rPr lang="nl-BE" dirty="0"/>
              <a:t>Wim Thiery, </a:t>
            </a:r>
            <a:r>
              <a:rPr lang="nl-BE" dirty="0" err="1"/>
              <a:t>Gosia</a:t>
            </a:r>
            <a:r>
              <a:rPr lang="nl-BE" dirty="0"/>
              <a:t> Golub, Don Pierson, &amp; Rafa </a:t>
            </a:r>
            <a:r>
              <a:rPr lang="nl-BE" dirty="0" err="1"/>
              <a:t>Macre</a:t>
            </a:r>
            <a:endParaRPr lang="nl-BE" dirty="0"/>
          </a:p>
        </p:txBody>
      </p:sp>
    </p:spTree>
    <p:extLst>
      <p:ext uri="{BB962C8B-B14F-4D97-AF65-F5344CB8AC3E}">
        <p14:creationId xmlns:p14="http://schemas.microsoft.com/office/powerpoint/2010/main" val="849842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88806C-021F-493F-81C3-174F72001070}"/>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70C1981A-9277-45AC-BDE0-7CC53B25637B}"/>
              </a:ext>
            </a:extLst>
          </p:cNvPr>
          <p:cNvSpPr>
            <a:spLocks noGrp="1"/>
          </p:cNvSpPr>
          <p:nvPr>
            <p:ph type="sldNum" sz="quarter" idx="11"/>
          </p:nvPr>
        </p:nvSpPr>
        <p:spPr/>
        <p:txBody>
          <a:bodyPr/>
          <a:lstStyle/>
          <a:p>
            <a:r>
              <a:rPr lang="nl-NL"/>
              <a:t> </a:t>
            </a:r>
            <a:fld id="{25A66822-1B8D-4497-BC73-0EBBA868BA7F}" type="datetime1">
              <a:rPr lang="nl-NL" smtClean="0"/>
              <a:pPr/>
              <a:t>22-10-2019</a:t>
            </a:fld>
            <a:r>
              <a:rPr lang="nl-NL"/>
              <a:t> | </a:t>
            </a:r>
            <a:fld id="{2DAB09C5-3251-4B47-B002-D03712DC64C3}" type="slidenum">
              <a:rPr lang="nl-NL" smtClean="0"/>
              <a:pPr/>
              <a:t>10</a:t>
            </a:fld>
            <a:endParaRPr lang="nl-NL" dirty="0"/>
          </a:p>
        </p:txBody>
      </p:sp>
      <p:grpSp>
        <p:nvGrpSpPr>
          <p:cNvPr id="13" name="Group 12">
            <a:extLst>
              <a:ext uri="{FF2B5EF4-FFF2-40B4-BE49-F238E27FC236}">
                <a16:creationId xmlns:a16="http://schemas.microsoft.com/office/drawing/2014/main" id="{69B4839C-351F-4509-A1A4-2B2A91D46663}"/>
              </a:ext>
            </a:extLst>
          </p:cNvPr>
          <p:cNvGrpSpPr/>
          <p:nvPr/>
        </p:nvGrpSpPr>
        <p:grpSpPr>
          <a:xfrm>
            <a:off x="494799" y="101873"/>
            <a:ext cx="11099102" cy="6729625"/>
            <a:chOff x="581064" y="84621"/>
            <a:chExt cx="10772736" cy="6500788"/>
          </a:xfrm>
        </p:grpSpPr>
        <p:pic>
          <p:nvPicPr>
            <p:cNvPr id="7" name="Picture 6">
              <a:extLst>
                <a:ext uri="{FF2B5EF4-FFF2-40B4-BE49-F238E27FC236}">
                  <a16:creationId xmlns:a16="http://schemas.microsoft.com/office/drawing/2014/main" id="{DB3EE5F0-8A58-4E0E-B6BE-FCD1ED131709}"/>
                </a:ext>
              </a:extLst>
            </p:cNvPr>
            <p:cNvPicPr>
              <a:picLocks noChangeAspect="1"/>
            </p:cNvPicPr>
            <p:nvPr/>
          </p:nvPicPr>
          <p:blipFill>
            <a:blip r:embed="rId3"/>
            <a:stretch>
              <a:fillRect/>
            </a:stretch>
          </p:blipFill>
          <p:spPr>
            <a:xfrm>
              <a:off x="581064" y="84621"/>
              <a:ext cx="10772736" cy="6500788"/>
            </a:xfrm>
            <a:prstGeom prst="rect">
              <a:avLst/>
            </a:prstGeom>
          </p:spPr>
        </p:pic>
        <p:sp>
          <p:nvSpPr>
            <p:cNvPr id="10" name="Rectangle 9">
              <a:extLst>
                <a:ext uri="{FF2B5EF4-FFF2-40B4-BE49-F238E27FC236}">
                  <a16:creationId xmlns:a16="http://schemas.microsoft.com/office/drawing/2014/main" id="{CBACE4B5-F64A-47CD-9AE4-7B9C9B2B9602}"/>
                </a:ext>
              </a:extLst>
            </p:cNvPr>
            <p:cNvSpPr/>
            <p:nvPr/>
          </p:nvSpPr>
          <p:spPr>
            <a:xfrm>
              <a:off x="581064" y="539297"/>
              <a:ext cx="3720442" cy="338554"/>
            </a:xfrm>
            <a:prstGeom prst="rect">
              <a:avLst/>
            </a:prstGeom>
          </p:spPr>
          <p:txBody>
            <a:bodyPr wrap="none">
              <a:spAutoFit/>
            </a:bodyPr>
            <a:lstStyle/>
            <a:p>
              <a:r>
                <a:rPr lang="en-GB" sz="1600" b="1" dirty="0">
                  <a:solidFill>
                    <a:srgbClr val="0033A0"/>
                  </a:solidFill>
                </a:rPr>
                <a:t>https://esg.pik-potsdam.de/search/isimip/</a:t>
              </a:r>
            </a:p>
          </p:txBody>
        </p:sp>
      </p:grpSp>
      <p:sp>
        <p:nvSpPr>
          <p:cNvPr id="11" name="Oval 10">
            <a:extLst>
              <a:ext uri="{FF2B5EF4-FFF2-40B4-BE49-F238E27FC236}">
                <a16:creationId xmlns:a16="http://schemas.microsoft.com/office/drawing/2014/main" id="{7C75EC9C-7003-4A54-8FED-4F5FC8BCA377}"/>
              </a:ext>
            </a:extLst>
          </p:cNvPr>
          <p:cNvSpPr/>
          <p:nvPr/>
        </p:nvSpPr>
        <p:spPr>
          <a:xfrm>
            <a:off x="7500733" y="3193125"/>
            <a:ext cx="472286" cy="235634"/>
          </a:xfrm>
          <a:prstGeom prst="ellipse">
            <a:avLst/>
          </a:prstGeom>
          <a:noFill/>
          <a:ln w="44450">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0033A0"/>
              </a:solidFill>
              <a:latin typeface="Verdana" charset="0"/>
              <a:ea typeface="Verdana" charset="0"/>
              <a:cs typeface="Verdana" charset="0"/>
            </a:endParaRPr>
          </a:p>
        </p:txBody>
      </p:sp>
      <p:sp>
        <p:nvSpPr>
          <p:cNvPr id="12" name="Oval 11">
            <a:extLst>
              <a:ext uri="{FF2B5EF4-FFF2-40B4-BE49-F238E27FC236}">
                <a16:creationId xmlns:a16="http://schemas.microsoft.com/office/drawing/2014/main" id="{E644F622-8D77-477C-9792-57E2F3C633A2}"/>
              </a:ext>
            </a:extLst>
          </p:cNvPr>
          <p:cNvSpPr/>
          <p:nvPr/>
        </p:nvSpPr>
        <p:spPr>
          <a:xfrm>
            <a:off x="5242449" y="4959119"/>
            <a:ext cx="888057" cy="235634"/>
          </a:xfrm>
          <a:prstGeom prst="ellipse">
            <a:avLst/>
          </a:prstGeom>
          <a:noFill/>
          <a:ln w="44450">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0033A0"/>
              </a:solidFill>
              <a:latin typeface="Verdana" charset="0"/>
              <a:ea typeface="Verdana" charset="0"/>
              <a:cs typeface="Verdana" charset="0"/>
            </a:endParaRPr>
          </a:p>
        </p:txBody>
      </p:sp>
    </p:spTree>
    <p:extLst>
      <p:ext uri="{BB962C8B-B14F-4D97-AF65-F5344CB8AC3E}">
        <p14:creationId xmlns:p14="http://schemas.microsoft.com/office/powerpoint/2010/main" val="400934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A8844C-F03E-44C7-A528-8C11B112EC4B}"/>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93D9C531-4394-42B2-B3B2-D25499B82DD8}"/>
              </a:ext>
            </a:extLst>
          </p:cNvPr>
          <p:cNvSpPr>
            <a:spLocks noGrp="1"/>
          </p:cNvSpPr>
          <p:nvPr>
            <p:ph type="sldNum" sz="quarter" idx="11"/>
          </p:nvPr>
        </p:nvSpPr>
        <p:spPr/>
        <p:txBody>
          <a:bodyPr/>
          <a:lstStyle/>
          <a:p>
            <a:r>
              <a:rPr lang="nl-NL"/>
              <a:t> </a:t>
            </a:r>
            <a:fld id="{41DC98E5-804D-4664-83B7-0AA6B3BD744C}" type="datetime1">
              <a:rPr lang="nl-NL" smtClean="0"/>
              <a:pPr/>
              <a:t>22-10-2019</a:t>
            </a:fld>
            <a:r>
              <a:rPr lang="nl-NL"/>
              <a:t> | </a:t>
            </a:r>
            <a:fld id="{2DAB09C5-3251-4B47-B002-D03712DC64C3}" type="slidenum">
              <a:rPr lang="nl-NL" smtClean="0"/>
              <a:pPr/>
              <a:t>11</a:t>
            </a:fld>
            <a:endParaRPr lang="nl-NL" dirty="0"/>
          </a:p>
        </p:txBody>
      </p:sp>
      <p:sp>
        <p:nvSpPr>
          <p:cNvPr id="5" name="Title 4">
            <a:extLst>
              <a:ext uri="{FF2B5EF4-FFF2-40B4-BE49-F238E27FC236}">
                <a16:creationId xmlns:a16="http://schemas.microsoft.com/office/drawing/2014/main" id="{DEEA05A4-481D-4394-AB23-4AB29DECEA27}"/>
              </a:ext>
            </a:extLst>
          </p:cNvPr>
          <p:cNvSpPr>
            <a:spLocks noGrp="1"/>
          </p:cNvSpPr>
          <p:nvPr>
            <p:ph type="title"/>
          </p:nvPr>
        </p:nvSpPr>
        <p:spPr>
          <a:xfrm>
            <a:off x="731839" y="711463"/>
            <a:ext cx="4021917" cy="341050"/>
          </a:xfrm>
        </p:spPr>
        <p:txBody>
          <a:bodyPr/>
          <a:lstStyle/>
          <a:p>
            <a:r>
              <a:rPr lang="en-GB" dirty="0"/>
              <a:t>Example of global run</a:t>
            </a:r>
          </a:p>
        </p:txBody>
      </p:sp>
      <p:sp>
        <p:nvSpPr>
          <p:cNvPr id="6" name="Subtitle 5">
            <a:extLst>
              <a:ext uri="{FF2B5EF4-FFF2-40B4-BE49-F238E27FC236}">
                <a16:creationId xmlns:a16="http://schemas.microsoft.com/office/drawing/2014/main" id="{3237DF19-10FE-4746-ACC2-206623DA9C40}"/>
              </a:ext>
            </a:extLst>
          </p:cNvPr>
          <p:cNvSpPr>
            <a:spLocks noGrp="1"/>
          </p:cNvSpPr>
          <p:nvPr>
            <p:ph type="subTitle" idx="1"/>
          </p:nvPr>
        </p:nvSpPr>
        <p:spPr>
          <a:xfrm>
            <a:off x="731838" y="1104152"/>
            <a:ext cx="4963923" cy="335852"/>
          </a:xfrm>
        </p:spPr>
        <p:txBody>
          <a:bodyPr/>
          <a:lstStyle/>
          <a:p>
            <a:r>
              <a:rPr lang="nl-BE" dirty="0"/>
              <a:t>CLM4.5, IPSL-CM5A-LR </a:t>
            </a:r>
            <a:r>
              <a:rPr lang="nl-BE" dirty="0" err="1"/>
              <a:t>forcing</a:t>
            </a:r>
            <a:r>
              <a:rPr lang="nl-BE" dirty="0"/>
              <a:t>, RCP60</a:t>
            </a:r>
            <a:endParaRPr lang="en-GB" dirty="0"/>
          </a:p>
        </p:txBody>
      </p:sp>
      <p:pic>
        <p:nvPicPr>
          <p:cNvPr id="7" name="Picture 6">
            <a:extLst>
              <a:ext uri="{FF2B5EF4-FFF2-40B4-BE49-F238E27FC236}">
                <a16:creationId xmlns:a16="http://schemas.microsoft.com/office/drawing/2014/main" id="{92906CBC-F214-4A85-9361-379A74D6D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19" y="1988840"/>
            <a:ext cx="11582400" cy="3343275"/>
          </a:xfrm>
          <a:prstGeom prst="rect">
            <a:avLst/>
          </a:prstGeom>
        </p:spPr>
      </p:pic>
      <p:sp>
        <p:nvSpPr>
          <p:cNvPr id="8" name="TextBox 7">
            <a:extLst>
              <a:ext uri="{FF2B5EF4-FFF2-40B4-BE49-F238E27FC236}">
                <a16:creationId xmlns:a16="http://schemas.microsoft.com/office/drawing/2014/main" id="{B2D70881-A883-427E-9296-3D554672B9F2}"/>
              </a:ext>
            </a:extLst>
          </p:cNvPr>
          <p:cNvSpPr txBox="1"/>
          <p:nvPr/>
        </p:nvSpPr>
        <p:spPr>
          <a:xfrm>
            <a:off x="1356875" y="5507425"/>
            <a:ext cx="4879284" cy="338554"/>
          </a:xfrm>
          <a:prstGeom prst="rect">
            <a:avLst/>
          </a:prstGeom>
          <a:noFill/>
        </p:spPr>
        <p:txBody>
          <a:bodyPr wrap="none" rtlCol="0">
            <a:spAutoFit/>
          </a:bodyPr>
          <a:lstStyle/>
          <a:p>
            <a:r>
              <a:rPr lang="nl-BE" sz="1600" dirty="0">
                <a:solidFill>
                  <a:schemeClr val="tx2">
                    <a:lumMod val="75000"/>
                    <a:lumOff val="25000"/>
                  </a:schemeClr>
                </a:solidFill>
                <a:latin typeface="Calibri" panose="020F0502020204030204" pitchFamily="34" charset="0"/>
              </a:rPr>
              <a:t>2m </a:t>
            </a:r>
            <a:r>
              <a:rPr lang="nl-BE" sz="1600" dirty="0" err="1">
                <a:solidFill>
                  <a:schemeClr val="tx2">
                    <a:lumMod val="75000"/>
                    <a:lumOff val="25000"/>
                  </a:schemeClr>
                </a:solidFill>
                <a:latin typeface="Calibri" panose="020F0502020204030204" pitchFamily="34" charset="0"/>
              </a:rPr>
              <a:t>lake</a:t>
            </a:r>
            <a:r>
              <a:rPr lang="nl-BE" sz="1600" dirty="0">
                <a:solidFill>
                  <a:schemeClr val="tx2">
                    <a:lumMod val="75000"/>
                    <a:lumOff val="25000"/>
                  </a:schemeClr>
                </a:solidFill>
                <a:latin typeface="Calibri" panose="020F0502020204030204" pitchFamily="34" charset="0"/>
              </a:rPr>
              <a:t> </a:t>
            </a:r>
            <a:r>
              <a:rPr lang="nl-BE" sz="1600" dirty="0" err="1">
                <a:solidFill>
                  <a:schemeClr val="tx2">
                    <a:lumMod val="75000"/>
                    <a:lumOff val="25000"/>
                  </a:schemeClr>
                </a:solidFill>
                <a:latin typeface="Calibri" panose="020F0502020204030204" pitchFamily="34" charset="0"/>
              </a:rPr>
              <a:t>temperature</a:t>
            </a:r>
            <a:r>
              <a:rPr lang="nl-BE" sz="1600" dirty="0">
                <a:solidFill>
                  <a:schemeClr val="tx2">
                    <a:lumMod val="75000"/>
                    <a:lumOff val="25000"/>
                  </a:schemeClr>
                </a:solidFill>
                <a:latin typeface="Calibri" panose="020F0502020204030204" pitchFamily="34" charset="0"/>
              </a:rPr>
              <a:t> </a:t>
            </a:r>
            <a:r>
              <a:rPr lang="nl-BE" sz="1600" dirty="0" err="1">
                <a:solidFill>
                  <a:schemeClr val="tx2">
                    <a:lumMod val="75000"/>
                    <a:lumOff val="25000"/>
                  </a:schemeClr>
                </a:solidFill>
                <a:latin typeface="Calibri" panose="020F0502020204030204" pitchFamily="34" charset="0"/>
              </a:rPr>
              <a:t>anomaly</a:t>
            </a:r>
            <a:r>
              <a:rPr lang="nl-BE" sz="1600" dirty="0">
                <a:solidFill>
                  <a:schemeClr val="tx2">
                    <a:lumMod val="75000"/>
                    <a:lumOff val="25000"/>
                  </a:schemeClr>
                </a:solidFill>
                <a:latin typeface="Calibri" panose="020F0502020204030204" pitchFamily="34" charset="0"/>
              </a:rPr>
              <a:t> </a:t>
            </a:r>
            <a:r>
              <a:rPr lang="nl-BE" sz="1600" dirty="0" err="1">
                <a:solidFill>
                  <a:schemeClr val="tx2">
                    <a:lumMod val="75000"/>
                    <a:lumOff val="25000"/>
                  </a:schemeClr>
                </a:solidFill>
                <a:latin typeface="Calibri" panose="020F0502020204030204" pitchFamily="34" charset="0"/>
              </a:rPr>
              <a:t>relative</a:t>
            </a:r>
            <a:r>
              <a:rPr lang="nl-BE" sz="1600" dirty="0">
                <a:solidFill>
                  <a:schemeClr val="tx2">
                    <a:lumMod val="75000"/>
                    <a:lumOff val="25000"/>
                  </a:schemeClr>
                </a:solidFill>
                <a:latin typeface="Calibri" panose="020F0502020204030204" pitchFamily="34" charset="0"/>
              </a:rPr>
              <a:t> </a:t>
            </a:r>
            <a:r>
              <a:rPr lang="nl-BE" sz="1600" dirty="0" err="1">
                <a:solidFill>
                  <a:schemeClr val="tx2">
                    <a:lumMod val="75000"/>
                    <a:lumOff val="25000"/>
                  </a:schemeClr>
                </a:solidFill>
                <a:latin typeface="Calibri" panose="020F0502020204030204" pitchFamily="34" charset="0"/>
              </a:rPr>
              <a:t>to</a:t>
            </a:r>
            <a:r>
              <a:rPr lang="nl-BE" sz="1600" dirty="0">
                <a:solidFill>
                  <a:schemeClr val="tx2">
                    <a:lumMod val="75000"/>
                    <a:lumOff val="25000"/>
                  </a:schemeClr>
                </a:solidFill>
                <a:latin typeface="Calibri" panose="020F0502020204030204" pitchFamily="34" charset="0"/>
              </a:rPr>
              <a:t> 2006-2010 [°C]</a:t>
            </a:r>
          </a:p>
        </p:txBody>
      </p:sp>
    </p:spTree>
    <p:extLst>
      <p:ext uri="{BB962C8B-B14F-4D97-AF65-F5344CB8AC3E}">
        <p14:creationId xmlns:p14="http://schemas.microsoft.com/office/powerpoint/2010/main" val="125420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C9535C-8B0E-48C9-ABE4-24AF2676E095}"/>
              </a:ext>
            </a:extLst>
          </p:cNvPr>
          <p:cNvSpPr>
            <a:spLocks noGrp="1"/>
          </p:cNvSpPr>
          <p:nvPr>
            <p:ph type="ftr" sz="quarter" idx="10"/>
          </p:nvPr>
        </p:nvSpPr>
        <p:spPr/>
        <p:txBody>
          <a:bodyPr/>
          <a:lstStyle/>
          <a:p>
            <a:r>
              <a:rPr lang="nl-NL"/>
              <a:t>Lake Workshop</a:t>
            </a:r>
            <a:endParaRPr lang="nl-NL" dirty="0"/>
          </a:p>
        </p:txBody>
      </p:sp>
      <p:sp>
        <p:nvSpPr>
          <p:cNvPr id="3" name="Slide Number Placeholder 2">
            <a:extLst>
              <a:ext uri="{FF2B5EF4-FFF2-40B4-BE49-F238E27FC236}">
                <a16:creationId xmlns:a16="http://schemas.microsoft.com/office/drawing/2014/main" id="{DF821587-1311-4197-BBE8-137A445353AB}"/>
              </a:ext>
            </a:extLst>
          </p:cNvPr>
          <p:cNvSpPr>
            <a:spLocks noGrp="1"/>
          </p:cNvSpPr>
          <p:nvPr>
            <p:ph type="sldNum" sz="quarter" idx="11"/>
          </p:nvPr>
        </p:nvSpPr>
        <p:spPr/>
        <p:txBody>
          <a:bodyPr/>
          <a:lstStyle/>
          <a:p>
            <a:r>
              <a:rPr lang="nl-NL"/>
              <a:t> </a:t>
            </a:r>
            <a:fld id="{787CAFC5-D3AE-46F8-ABA5-E24988F2A885}" type="datetime1">
              <a:rPr lang="nl-NL" smtClean="0"/>
              <a:pPr/>
              <a:t>22-10-2019</a:t>
            </a:fld>
            <a:r>
              <a:rPr lang="nl-NL"/>
              <a:t> | </a:t>
            </a:r>
            <a:fld id="{2DAB09C5-3251-4B47-B002-D03712DC64C3}" type="slidenum">
              <a:rPr lang="nl-NL" smtClean="0"/>
              <a:pPr/>
              <a:t>12</a:t>
            </a:fld>
            <a:endParaRPr lang="nl-NL" dirty="0"/>
          </a:p>
        </p:txBody>
      </p:sp>
      <p:pic>
        <p:nvPicPr>
          <p:cNvPr id="8" name="Picture 7" descr="A close up of a sign&#10;&#10;Description automatically generated">
            <a:extLst>
              <a:ext uri="{FF2B5EF4-FFF2-40B4-BE49-F238E27FC236}">
                <a16:creationId xmlns:a16="http://schemas.microsoft.com/office/drawing/2014/main" id="{CD88220B-A352-4970-A86A-BCEF241D6F6A}"/>
              </a:ext>
            </a:extLst>
          </p:cNvPr>
          <p:cNvPicPr>
            <a:picLocks noChangeAspect="1"/>
          </p:cNvPicPr>
          <p:nvPr/>
        </p:nvPicPr>
        <p:blipFill>
          <a:blip r:embed="rId2"/>
          <a:stretch>
            <a:fillRect/>
          </a:stretch>
        </p:blipFill>
        <p:spPr>
          <a:xfrm>
            <a:off x="2574860" y="325280"/>
            <a:ext cx="7407340" cy="6266610"/>
          </a:xfrm>
          <a:prstGeom prst="rect">
            <a:avLst/>
          </a:prstGeom>
        </p:spPr>
      </p:pic>
    </p:spTree>
    <p:extLst>
      <p:ext uri="{BB962C8B-B14F-4D97-AF65-F5344CB8AC3E}">
        <p14:creationId xmlns:p14="http://schemas.microsoft.com/office/powerpoint/2010/main" val="264541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9"/>
          <p:cNvSpPr>
            <a:spLocks noGrp="1"/>
          </p:cNvSpPr>
          <p:nvPr>
            <p:ph type="title"/>
          </p:nvPr>
        </p:nvSpPr>
        <p:spPr>
          <a:xfrm>
            <a:off x="740755" y="1444712"/>
            <a:ext cx="6515523" cy="1088947"/>
          </a:xfrm>
        </p:spPr>
        <p:txBody>
          <a:bodyPr/>
          <a:lstStyle/>
          <a:p>
            <a:r>
              <a:rPr lang="en-US" dirty="0"/>
              <a:t>Is lake ice disappearing</a:t>
            </a:r>
            <a:br>
              <a:rPr lang="en-US" dirty="0"/>
            </a:br>
            <a:r>
              <a:rPr lang="en-US" dirty="0"/>
              <a:t>from the earth system?</a:t>
            </a:r>
            <a:br>
              <a:rPr lang="en-US" dirty="0"/>
            </a:br>
            <a:r>
              <a:rPr lang="en-US" sz="2000" dirty="0"/>
              <a:t>First results from the ISIMIP lake sector</a:t>
            </a:r>
            <a:endParaRPr lang="en-CA" sz="2000" dirty="0"/>
          </a:p>
        </p:txBody>
      </p:sp>
      <p:sp>
        <p:nvSpPr>
          <p:cNvPr id="12" name="Rechthoek 11"/>
          <p:cNvSpPr/>
          <p:nvPr/>
        </p:nvSpPr>
        <p:spPr>
          <a:xfrm>
            <a:off x="0" y="4875877"/>
            <a:ext cx="12192000" cy="1979327"/>
          </a:xfrm>
          <a:prstGeom prst="rect">
            <a:avLst/>
          </a:prstGeom>
          <a:solidFill>
            <a:schemeClr val="bg1"/>
          </a:solidFill>
          <a:ln w="603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err="1">
              <a:solidFill>
                <a:srgbClr val="0033A0"/>
              </a:solidFill>
              <a:latin typeface="Verdana" charset="0"/>
              <a:ea typeface="Verdana" charset="0"/>
              <a:cs typeface="Verdana" charset="0"/>
            </a:endParaRPr>
          </a:p>
        </p:txBody>
      </p:sp>
      <p:pic>
        <p:nvPicPr>
          <p:cNvPr id="13" name="Afbeelding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753" y="5346443"/>
            <a:ext cx="3189619" cy="1124340"/>
          </a:xfrm>
          <a:prstGeom prst="rect">
            <a:avLst/>
          </a:prstGeom>
        </p:spPr>
      </p:pic>
      <p:sp>
        <p:nvSpPr>
          <p:cNvPr id="11" name="Vrije vorm 10"/>
          <p:cNvSpPr/>
          <p:nvPr/>
        </p:nvSpPr>
        <p:spPr>
          <a:xfrm>
            <a:off x="9546040" y="-21142"/>
            <a:ext cx="2645960" cy="6866513"/>
          </a:xfrm>
          <a:custGeom>
            <a:avLst/>
            <a:gdLst>
              <a:gd name="connsiteX0" fmla="*/ 0 w 1935678"/>
              <a:gd name="connsiteY0" fmla="*/ 0 h 5023262"/>
              <a:gd name="connsiteX1" fmla="*/ 1935678 w 1935678"/>
              <a:gd name="connsiteY1" fmla="*/ 0 h 5023262"/>
              <a:gd name="connsiteX2" fmla="*/ 1935678 w 1935678"/>
              <a:gd name="connsiteY2" fmla="*/ 5023262 h 5023262"/>
              <a:gd name="connsiteX3" fmla="*/ 0 w 1935678"/>
              <a:gd name="connsiteY3" fmla="*/ 0 h 5023262"/>
            </a:gdLst>
            <a:ahLst/>
            <a:cxnLst>
              <a:cxn ang="0">
                <a:pos x="connsiteX0" y="connsiteY0"/>
              </a:cxn>
              <a:cxn ang="0">
                <a:pos x="connsiteX1" y="connsiteY1"/>
              </a:cxn>
              <a:cxn ang="0">
                <a:pos x="connsiteX2" y="connsiteY2"/>
              </a:cxn>
              <a:cxn ang="0">
                <a:pos x="connsiteX3" y="connsiteY3"/>
              </a:cxn>
            </a:cxnLst>
            <a:rect l="l" t="t" r="r" b="b"/>
            <a:pathLst>
              <a:path w="1935678" h="5023262">
                <a:moveTo>
                  <a:pt x="0" y="0"/>
                </a:moveTo>
                <a:lnTo>
                  <a:pt x="1935678" y="0"/>
                </a:lnTo>
                <a:lnTo>
                  <a:pt x="1935678" y="502326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xt Placeholder 7">
            <a:extLst>
              <a:ext uri="{FF2B5EF4-FFF2-40B4-BE49-F238E27FC236}">
                <a16:creationId xmlns:a16="http://schemas.microsoft.com/office/drawing/2014/main" id="{8279C903-7CE3-43B3-A197-B71E4C788B38}"/>
              </a:ext>
            </a:extLst>
          </p:cNvPr>
          <p:cNvSpPr>
            <a:spLocks noGrp="1"/>
          </p:cNvSpPr>
          <p:nvPr>
            <p:ph type="body" sz="quarter" idx="13"/>
          </p:nvPr>
        </p:nvSpPr>
        <p:spPr>
          <a:xfrm>
            <a:off x="731840" y="3694028"/>
            <a:ext cx="9756410" cy="1287395"/>
          </a:xfrm>
        </p:spPr>
        <p:txBody>
          <a:bodyPr/>
          <a:lstStyle/>
          <a:p>
            <a:r>
              <a:rPr lang="nl-BE" dirty="0"/>
              <a:t>Luke Grant, Inne Vanderkelen, Zeli Tan, Victor Stepanenko, Marjorie Perroud, Martin Schmid,</a:t>
            </a:r>
          </a:p>
          <a:p>
            <a:r>
              <a:rPr lang="nl-BE" dirty="0"/>
              <a:t>Bram Droppers, Annette Janssen, Fang Zhao, Jakob Schewe, </a:t>
            </a:r>
            <a:r>
              <a:rPr lang="nl-BE" dirty="0" err="1"/>
              <a:t>Gosia</a:t>
            </a:r>
            <a:r>
              <a:rPr lang="nl-BE" dirty="0"/>
              <a:t> Golub, Don Pierson, </a:t>
            </a:r>
          </a:p>
          <a:p>
            <a:r>
              <a:rPr lang="nl-BE" dirty="0"/>
              <a:t>Rafa </a:t>
            </a:r>
            <a:r>
              <a:rPr lang="nl-BE" dirty="0" err="1"/>
              <a:t>Macré</a:t>
            </a:r>
            <a:r>
              <a:rPr lang="nl-BE" dirty="0"/>
              <a:t>, Wim Thiery &amp; more </a:t>
            </a:r>
          </a:p>
        </p:txBody>
      </p:sp>
    </p:spTree>
    <p:extLst>
      <p:ext uri="{BB962C8B-B14F-4D97-AF65-F5344CB8AC3E}">
        <p14:creationId xmlns:p14="http://schemas.microsoft.com/office/powerpoint/2010/main" val="1476227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DBE5BE-DA68-46ED-9B75-415E92BD41B0}"/>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FDCE7A6E-8478-4474-9269-7C5A8A83BC83}"/>
              </a:ext>
            </a:extLst>
          </p:cNvPr>
          <p:cNvSpPr>
            <a:spLocks noGrp="1"/>
          </p:cNvSpPr>
          <p:nvPr>
            <p:ph type="sldNum" sz="quarter" idx="11"/>
          </p:nvPr>
        </p:nvSpPr>
        <p:spPr/>
        <p:txBody>
          <a:bodyPr/>
          <a:lstStyle/>
          <a:p>
            <a:r>
              <a:rPr lang="nl-NL"/>
              <a:t> </a:t>
            </a:r>
            <a:fld id="{F486B261-CC14-4FE2-B7E9-4D509031D8BA}" type="datetime1">
              <a:rPr lang="nl-NL" smtClean="0"/>
              <a:pPr/>
              <a:t>22-10-2019</a:t>
            </a:fld>
            <a:r>
              <a:rPr lang="nl-NL"/>
              <a:t> | </a:t>
            </a:r>
            <a:fld id="{2DAB09C5-3251-4B47-B002-D03712DC64C3}" type="slidenum">
              <a:rPr lang="nl-NL" smtClean="0"/>
              <a:pPr/>
              <a:t>14</a:t>
            </a:fld>
            <a:endParaRPr lang="nl-NL" dirty="0"/>
          </a:p>
        </p:txBody>
      </p:sp>
      <p:sp>
        <p:nvSpPr>
          <p:cNvPr id="5" name="Title 4">
            <a:extLst>
              <a:ext uri="{FF2B5EF4-FFF2-40B4-BE49-F238E27FC236}">
                <a16:creationId xmlns:a16="http://schemas.microsoft.com/office/drawing/2014/main" id="{0F69ADE3-1113-4063-BD84-24257F0AF5A4}"/>
              </a:ext>
            </a:extLst>
          </p:cNvPr>
          <p:cNvSpPr>
            <a:spLocks noGrp="1"/>
          </p:cNvSpPr>
          <p:nvPr>
            <p:ph type="title"/>
          </p:nvPr>
        </p:nvSpPr>
        <p:spPr>
          <a:xfrm>
            <a:off x="731839" y="711463"/>
            <a:ext cx="3540375" cy="341050"/>
          </a:xfrm>
        </p:spPr>
        <p:txBody>
          <a:bodyPr/>
          <a:lstStyle/>
          <a:p>
            <a:r>
              <a:rPr lang="nl-BE" dirty="0" err="1"/>
              <a:t>Observational</a:t>
            </a:r>
            <a:r>
              <a:rPr lang="nl-BE" dirty="0"/>
              <a:t> data</a:t>
            </a:r>
          </a:p>
        </p:txBody>
      </p:sp>
      <p:sp>
        <p:nvSpPr>
          <p:cNvPr id="6" name="Subtitle 5">
            <a:extLst>
              <a:ext uri="{FF2B5EF4-FFF2-40B4-BE49-F238E27FC236}">
                <a16:creationId xmlns:a16="http://schemas.microsoft.com/office/drawing/2014/main" id="{3B190FED-5E50-466F-9329-A053F4D6D12C}"/>
              </a:ext>
            </a:extLst>
          </p:cNvPr>
          <p:cNvSpPr>
            <a:spLocks noGrp="1"/>
          </p:cNvSpPr>
          <p:nvPr>
            <p:ph type="subTitle" idx="1"/>
          </p:nvPr>
        </p:nvSpPr>
        <p:spPr>
          <a:xfrm>
            <a:off x="731838" y="1104152"/>
            <a:ext cx="2017155" cy="335852"/>
          </a:xfrm>
        </p:spPr>
        <p:txBody>
          <a:bodyPr/>
          <a:lstStyle/>
          <a:p>
            <a:r>
              <a:rPr lang="nl-BE" dirty="0"/>
              <a:t>AMSR-E/AMSR2</a:t>
            </a:r>
          </a:p>
        </p:txBody>
      </p:sp>
      <p:pic>
        <p:nvPicPr>
          <p:cNvPr id="7" name="Picture 6">
            <a:extLst>
              <a:ext uri="{FF2B5EF4-FFF2-40B4-BE49-F238E27FC236}">
                <a16:creationId xmlns:a16="http://schemas.microsoft.com/office/drawing/2014/main" id="{9149C19D-0C3E-4EBC-8673-1ADDE299497E}"/>
              </a:ext>
            </a:extLst>
          </p:cNvPr>
          <p:cNvPicPr>
            <a:picLocks noChangeAspect="1"/>
          </p:cNvPicPr>
          <p:nvPr/>
        </p:nvPicPr>
        <p:blipFill>
          <a:blip r:embed="rId3"/>
          <a:stretch>
            <a:fillRect/>
          </a:stretch>
        </p:blipFill>
        <p:spPr>
          <a:xfrm>
            <a:off x="1305692" y="1947909"/>
            <a:ext cx="10603831" cy="3842537"/>
          </a:xfrm>
          <a:prstGeom prst="rect">
            <a:avLst/>
          </a:prstGeom>
        </p:spPr>
      </p:pic>
      <p:sp>
        <p:nvSpPr>
          <p:cNvPr id="8" name="TextBox 7">
            <a:extLst>
              <a:ext uri="{FF2B5EF4-FFF2-40B4-BE49-F238E27FC236}">
                <a16:creationId xmlns:a16="http://schemas.microsoft.com/office/drawing/2014/main" id="{973736CF-5EDC-4FBE-9A65-B7786B8D5BC9}"/>
              </a:ext>
            </a:extLst>
          </p:cNvPr>
          <p:cNvSpPr txBox="1"/>
          <p:nvPr/>
        </p:nvSpPr>
        <p:spPr>
          <a:xfrm>
            <a:off x="1791921" y="1560044"/>
            <a:ext cx="2605200" cy="369332"/>
          </a:xfrm>
          <a:prstGeom prst="rect">
            <a:avLst/>
          </a:prstGeom>
          <a:solidFill>
            <a:schemeClr val="bg1"/>
          </a:solidFill>
        </p:spPr>
        <p:txBody>
          <a:bodyPr wrap="none" rtlCol="0">
            <a:spAutoFit/>
          </a:bodyPr>
          <a:lstStyle/>
          <a:p>
            <a:r>
              <a:rPr lang="nl-BE" b="1" dirty="0">
                <a:solidFill>
                  <a:srgbClr val="0033A0"/>
                </a:solidFill>
                <a:latin typeface="Verdana" charset="0"/>
                <a:ea typeface="Verdana" charset="0"/>
                <a:cs typeface="Verdana" charset="0"/>
              </a:rPr>
              <a:t>ice start (</a:t>
            </a:r>
            <a:r>
              <a:rPr lang="nl-BE" b="1" dirty="0" err="1">
                <a:solidFill>
                  <a:srgbClr val="0033A0"/>
                </a:solidFill>
                <a:latin typeface="Verdana" charset="0"/>
                <a:ea typeface="Verdana" charset="0"/>
                <a:cs typeface="Verdana" charset="0"/>
              </a:rPr>
              <a:t>Oct</a:t>
            </a:r>
            <a:r>
              <a:rPr lang="nl-BE" b="1" dirty="0">
                <a:solidFill>
                  <a:srgbClr val="0033A0"/>
                </a:solidFill>
                <a:latin typeface="Verdana" charset="0"/>
                <a:ea typeface="Verdana" charset="0"/>
                <a:cs typeface="Verdana" charset="0"/>
              </a:rPr>
              <a:t>-Sep)</a:t>
            </a:r>
          </a:p>
        </p:txBody>
      </p:sp>
      <p:sp>
        <p:nvSpPr>
          <p:cNvPr id="9" name="TextBox 8">
            <a:extLst>
              <a:ext uri="{FF2B5EF4-FFF2-40B4-BE49-F238E27FC236}">
                <a16:creationId xmlns:a16="http://schemas.microsoft.com/office/drawing/2014/main" id="{C36D46CC-FD70-416B-9CC1-EE1C51B7B68A}"/>
              </a:ext>
            </a:extLst>
          </p:cNvPr>
          <p:cNvSpPr txBox="1"/>
          <p:nvPr/>
        </p:nvSpPr>
        <p:spPr>
          <a:xfrm>
            <a:off x="4876952" y="1578577"/>
            <a:ext cx="2537874" cy="369332"/>
          </a:xfrm>
          <a:prstGeom prst="rect">
            <a:avLst/>
          </a:prstGeom>
          <a:solidFill>
            <a:schemeClr val="bg1"/>
          </a:solidFill>
        </p:spPr>
        <p:txBody>
          <a:bodyPr wrap="none" rtlCol="0">
            <a:spAutoFit/>
          </a:bodyPr>
          <a:lstStyle/>
          <a:p>
            <a:r>
              <a:rPr lang="nl-BE" b="1" dirty="0">
                <a:solidFill>
                  <a:srgbClr val="0033A0"/>
                </a:solidFill>
                <a:latin typeface="Verdana" charset="0"/>
                <a:ea typeface="Verdana" charset="0"/>
                <a:cs typeface="Verdana" charset="0"/>
              </a:rPr>
              <a:t>ice end (Sep-Aug)</a:t>
            </a:r>
          </a:p>
        </p:txBody>
      </p:sp>
      <p:sp>
        <p:nvSpPr>
          <p:cNvPr id="10" name="TextBox 9">
            <a:extLst>
              <a:ext uri="{FF2B5EF4-FFF2-40B4-BE49-F238E27FC236}">
                <a16:creationId xmlns:a16="http://schemas.microsoft.com/office/drawing/2014/main" id="{F33F75D4-D673-40CF-8FAE-9296C02C762E}"/>
              </a:ext>
            </a:extLst>
          </p:cNvPr>
          <p:cNvSpPr txBox="1"/>
          <p:nvPr/>
        </p:nvSpPr>
        <p:spPr>
          <a:xfrm>
            <a:off x="8191606" y="1563244"/>
            <a:ext cx="1736373" cy="369332"/>
          </a:xfrm>
          <a:prstGeom prst="rect">
            <a:avLst/>
          </a:prstGeom>
          <a:solidFill>
            <a:schemeClr val="bg1"/>
          </a:solidFill>
        </p:spPr>
        <p:txBody>
          <a:bodyPr wrap="none" rtlCol="0">
            <a:spAutoFit/>
          </a:bodyPr>
          <a:lstStyle/>
          <a:p>
            <a:r>
              <a:rPr lang="nl-BE" b="1" dirty="0">
                <a:solidFill>
                  <a:srgbClr val="0033A0"/>
                </a:solidFill>
                <a:latin typeface="Verdana" charset="0"/>
                <a:ea typeface="Verdana" charset="0"/>
                <a:cs typeface="Verdana" charset="0"/>
              </a:rPr>
              <a:t>ice </a:t>
            </a:r>
            <a:r>
              <a:rPr lang="nl-BE" b="1" dirty="0" err="1">
                <a:solidFill>
                  <a:srgbClr val="0033A0"/>
                </a:solidFill>
                <a:latin typeface="Verdana" charset="0"/>
                <a:ea typeface="Verdana" charset="0"/>
                <a:cs typeface="Verdana" charset="0"/>
              </a:rPr>
              <a:t>duration</a:t>
            </a:r>
            <a:endParaRPr lang="nl-BE" b="1" dirty="0">
              <a:solidFill>
                <a:srgbClr val="0033A0"/>
              </a:solidFill>
              <a:latin typeface="Verdana" charset="0"/>
              <a:ea typeface="Verdana" charset="0"/>
              <a:cs typeface="Verdana" charset="0"/>
            </a:endParaRPr>
          </a:p>
        </p:txBody>
      </p:sp>
    </p:spTree>
    <p:extLst>
      <p:ext uri="{BB962C8B-B14F-4D97-AF65-F5344CB8AC3E}">
        <p14:creationId xmlns:p14="http://schemas.microsoft.com/office/powerpoint/2010/main" val="306724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DBE5BE-DA68-46ED-9B75-415E92BD41B0}"/>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FDCE7A6E-8478-4474-9269-7C5A8A83BC83}"/>
              </a:ext>
            </a:extLst>
          </p:cNvPr>
          <p:cNvSpPr>
            <a:spLocks noGrp="1"/>
          </p:cNvSpPr>
          <p:nvPr>
            <p:ph type="sldNum" sz="quarter" idx="11"/>
          </p:nvPr>
        </p:nvSpPr>
        <p:spPr/>
        <p:txBody>
          <a:bodyPr/>
          <a:lstStyle/>
          <a:p>
            <a:r>
              <a:rPr lang="nl-NL"/>
              <a:t> </a:t>
            </a:r>
            <a:fld id="{F486B261-CC14-4FE2-B7E9-4D509031D8BA}" type="datetime1">
              <a:rPr lang="nl-NL" smtClean="0"/>
              <a:pPr/>
              <a:t>22-10-2019</a:t>
            </a:fld>
            <a:r>
              <a:rPr lang="nl-NL"/>
              <a:t> | </a:t>
            </a:r>
            <a:fld id="{2DAB09C5-3251-4B47-B002-D03712DC64C3}" type="slidenum">
              <a:rPr lang="nl-NL" smtClean="0"/>
              <a:pPr/>
              <a:t>15</a:t>
            </a:fld>
            <a:endParaRPr lang="nl-NL" dirty="0"/>
          </a:p>
        </p:txBody>
      </p:sp>
      <p:sp>
        <p:nvSpPr>
          <p:cNvPr id="8" name="TextBox 7">
            <a:extLst>
              <a:ext uri="{FF2B5EF4-FFF2-40B4-BE49-F238E27FC236}">
                <a16:creationId xmlns:a16="http://schemas.microsoft.com/office/drawing/2014/main" id="{973736CF-5EDC-4FBE-9A65-B7786B8D5BC9}"/>
              </a:ext>
            </a:extLst>
          </p:cNvPr>
          <p:cNvSpPr txBox="1"/>
          <p:nvPr/>
        </p:nvSpPr>
        <p:spPr>
          <a:xfrm>
            <a:off x="2839690" y="1129994"/>
            <a:ext cx="1249060" cy="369332"/>
          </a:xfrm>
          <a:prstGeom prst="rect">
            <a:avLst/>
          </a:prstGeom>
          <a:solidFill>
            <a:schemeClr val="bg1"/>
          </a:solidFill>
        </p:spPr>
        <p:txBody>
          <a:bodyPr wrap="none" rtlCol="0">
            <a:spAutoFit/>
          </a:bodyPr>
          <a:lstStyle/>
          <a:p>
            <a:r>
              <a:rPr lang="nl-BE" b="1" dirty="0">
                <a:solidFill>
                  <a:srgbClr val="0033A0"/>
                </a:solidFill>
                <a:latin typeface="Verdana" charset="0"/>
                <a:ea typeface="Verdana" charset="0"/>
                <a:cs typeface="Verdana" charset="0"/>
              </a:rPr>
              <a:t>ice start</a:t>
            </a:r>
          </a:p>
        </p:txBody>
      </p:sp>
      <p:sp>
        <p:nvSpPr>
          <p:cNvPr id="9" name="TextBox 8">
            <a:extLst>
              <a:ext uri="{FF2B5EF4-FFF2-40B4-BE49-F238E27FC236}">
                <a16:creationId xmlns:a16="http://schemas.microsoft.com/office/drawing/2014/main" id="{C36D46CC-FD70-416B-9CC1-EE1C51B7B68A}"/>
              </a:ext>
            </a:extLst>
          </p:cNvPr>
          <p:cNvSpPr txBox="1"/>
          <p:nvPr/>
        </p:nvSpPr>
        <p:spPr>
          <a:xfrm>
            <a:off x="5918050" y="1121006"/>
            <a:ext cx="1112805" cy="369332"/>
          </a:xfrm>
          <a:prstGeom prst="rect">
            <a:avLst/>
          </a:prstGeom>
          <a:solidFill>
            <a:schemeClr val="bg1"/>
          </a:solidFill>
        </p:spPr>
        <p:txBody>
          <a:bodyPr wrap="none" rtlCol="0">
            <a:spAutoFit/>
          </a:bodyPr>
          <a:lstStyle/>
          <a:p>
            <a:r>
              <a:rPr lang="nl-BE" b="1" dirty="0">
                <a:solidFill>
                  <a:srgbClr val="0033A0"/>
                </a:solidFill>
                <a:latin typeface="Verdana" charset="0"/>
                <a:ea typeface="Verdana" charset="0"/>
                <a:cs typeface="Verdana" charset="0"/>
              </a:rPr>
              <a:t>ice end</a:t>
            </a:r>
          </a:p>
        </p:txBody>
      </p:sp>
      <p:sp>
        <p:nvSpPr>
          <p:cNvPr id="10" name="TextBox 9">
            <a:extLst>
              <a:ext uri="{FF2B5EF4-FFF2-40B4-BE49-F238E27FC236}">
                <a16:creationId xmlns:a16="http://schemas.microsoft.com/office/drawing/2014/main" id="{F33F75D4-D673-40CF-8FAE-9296C02C762E}"/>
              </a:ext>
            </a:extLst>
          </p:cNvPr>
          <p:cNvSpPr txBox="1"/>
          <p:nvPr/>
        </p:nvSpPr>
        <p:spPr>
          <a:xfrm>
            <a:off x="8484123" y="1133548"/>
            <a:ext cx="1736373" cy="369332"/>
          </a:xfrm>
          <a:prstGeom prst="rect">
            <a:avLst/>
          </a:prstGeom>
          <a:solidFill>
            <a:schemeClr val="bg1"/>
          </a:solidFill>
        </p:spPr>
        <p:txBody>
          <a:bodyPr wrap="none" rtlCol="0">
            <a:spAutoFit/>
          </a:bodyPr>
          <a:lstStyle/>
          <a:p>
            <a:r>
              <a:rPr lang="nl-BE" b="1" dirty="0">
                <a:solidFill>
                  <a:srgbClr val="0033A0"/>
                </a:solidFill>
                <a:latin typeface="Verdana" charset="0"/>
                <a:ea typeface="Verdana" charset="0"/>
                <a:cs typeface="Verdana" charset="0"/>
              </a:rPr>
              <a:t>ice </a:t>
            </a:r>
            <a:r>
              <a:rPr lang="nl-BE" b="1" dirty="0" err="1">
                <a:solidFill>
                  <a:srgbClr val="0033A0"/>
                </a:solidFill>
                <a:latin typeface="Verdana" charset="0"/>
                <a:ea typeface="Verdana" charset="0"/>
                <a:cs typeface="Verdana" charset="0"/>
              </a:rPr>
              <a:t>duration</a:t>
            </a:r>
            <a:endParaRPr lang="nl-BE" b="1" dirty="0">
              <a:solidFill>
                <a:srgbClr val="0033A0"/>
              </a:solidFill>
              <a:latin typeface="Verdana" charset="0"/>
              <a:ea typeface="Verdana" charset="0"/>
              <a:cs typeface="Verdana" charset="0"/>
            </a:endParaRPr>
          </a:p>
        </p:txBody>
      </p:sp>
      <p:sp>
        <p:nvSpPr>
          <p:cNvPr id="11" name="Subtitle 10">
            <a:extLst>
              <a:ext uri="{FF2B5EF4-FFF2-40B4-BE49-F238E27FC236}">
                <a16:creationId xmlns:a16="http://schemas.microsoft.com/office/drawing/2014/main" id="{396EE0DD-05C7-461E-B548-AD713FA400D9}"/>
              </a:ext>
            </a:extLst>
          </p:cNvPr>
          <p:cNvSpPr>
            <a:spLocks noGrp="1"/>
          </p:cNvSpPr>
          <p:nvPr>
            <p:ph type="subTitle" idx="1"/>
          </p:nvPr>
        </p:nvSpPr>
        <p:spPr>
          <a:xfrm>
            <a:off x="731838" y="596153"/>
            <a:ext cx="2585708" cy="335852"/>
          </a:xfrm>
        </p:spPr>
        <p:txBody>
          <a:bodyPr/>
          <a:lstStyle/>
          <a:p>
            <a:r>
              <a:rPr lang="nl-BE" dirty="0"/>
              <a:t>Model </a:t>
            </a:r>
            <a:r>
              <a:rPr lang="nl-BE" dirty="0" err="1"/>
              <a:t>evaluation</a:t>
            </a:r>
            <a:endParaRPr lang="nl-BE" dirty="0"/>
          </a:p>
        </p:txBody>
      </p:sp>
      <p:pic>
        <p:nvPicPr>
          <p:cNvPr id="14" name="Picture 13">
            <a:extLst>
              <a:ext uri="{FF2B5EF4-FFF2-40B4-BE49-F238E27FC236}">
                <a16:creationId xmlns:a16="http://schemas.microsoft.com/office/drawing/2014/main" id="{C8818D43-477A-4572-AC06-39C6CB93780E}"/>
              </a:ext>
            </a:extLst>
          </p:cNvPr>
          <p:cNvPicPr>
            <a:picLocks noChangeAspect="1"/>
          </p:cNvPicPr>
          <p:nvPr/>
        </p:nvPicPr>
        <p:blipFill rotWithShape="1">
          <a:blip r:embed="rId3"/>
          <a:srcRect t="7334"/>
          <a:stretch/>
        </p:blipFill>
        <p:spPr>
          <a:xfrm>
            <a:off x="1981723" y="1527285"/>
            <a:ext cx="8985461" cy="4432974"/>
          </a:xfrm>
          <a:prstGeom prst="rect">
            <a:avLst/>
          </a:prstGeom>
        </p:spPr>
      </p:pic>
      <p:sp>
        <p:nvSpPr>
          <p:cNvPr id="15" name="TextBox 14">
            <a:extLst>
              <a:ext uri="{FF2B5EF4-FFF2-40B4-BE49-F238E27FC236}">
                <a16:creationId xmlns:a16="http://schemas.microsoft.com/office/drawing/2014/main" id="{04CA51E5-8792-4DE4-83D1-158CC3F279A4}"/>
              </a:ext>
            </a:extLst>
          </p:cNvPr>
          <p:cNvSpPr txBox="1"/>
          <p:nvPr/>
        </p:nvSpPr>
        <p:spPr>
          <a:xfrm>
            <a:off x="731838" y="2967335"/>
            <a:ext cx="1066318" cy="923330"/>
          </a:xfrm>
          <a:prstGeom prst="rect">
            <a:avLst/>
          </a:prstGeom>
          <a:solidFill>
            <a:schemeClr val="bg1"/>
          </a:solidFill>
        </p:spPr>
        <p:txBody>
          <a:bodyPr wrap="none" rtlCol="0">
            <a:spAutoFit/>
          </a:bodyPr>
          <a:lstStyle/>
          <a:p>
            <a:r>
              <a:rPr lang="nl-BE" b="1" dirty="0">
                <a:solidFill>
                  <a:srgbClr val="0033A0"/>
                </a:solidFill>
                <a:latin typeface="Verdana" charset="0"/>
                <a:ea typeface="Verdana" charset="0"/>
                <a:cs typeface="Verdana" charset="0"/>
              </a:rPr>
              <a:t>Multi-</a:t>
            </a:r>
          </a:p>
          <a:p>
            <a:r>
              <a:rPr lang="nl-BE" b="1" dirty="0">
                <a:solidFill>
                  <a:srgbClr val="0033A0"/>
                </a:solidFill>
                <a:latin typeface="Verdana" charset="0"/>
                <a:ea typeface="Verdana" charset="0"/>
                <a:cs typeface="Verdana" charset="0"/>
              </a:rPr>
              <a:t>Model-</a:t>
            </a:r>
          </a:p>
          <a:p>
            <a:r>
              <a:rPr lang="nl-BE" b="1" dirty="0" err="1">
                <a:solidFill>
                  <a:srgbClr val="0033A0"/>
                </a:solidFill>
                <a:latin typeface="Verdana" charset="0"/>
                <a:ea typeface="Verdana" charset="0"/>
                <a:cs typeface="Verdana" charset="0"/>
              </a:rPr>
              <a:t>Mean</a:t>
            </a:r>
            <a:endParaRPr lang="nl-BE" b="1" dirty="0">
              <a:solidFill>
                <a:srgbClr val="0033A0"/>
              </a:solidFill>
              <a:latin typeface="Verdana" charset="0"/>
              <a:ea typeface="Verdana" charset="0"/>
              <a:cs typeface="Verdana" charset="0"/>
            </a:endParaRPr>
          </a:p>
        </p:txBody>
      </p:sp>
    </p:spTree>
    <p:extLst>
      <p:ext uri="{BB962C8B-B14F-4D97-AF65-F5344CB8AC3E}">
        <p14:creationId xmlns:p14="http://schemas.microsoft.com/office/powerpoint/2010/main" val="2898333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DBE5BE-DA68-46ED-9B75-415E92BD41B0}"/>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FDCE7A6E-8478-4474-9269-7C5A8A83BC83}"/>
              </a:ext>
            </a:extLst>
          </p:cNvPr>
          <p:cNvSpPr>
            <a:spLocks noGrp="1"/>
          </p:cNvSpPr>
          <p:nvPr>
            <p:ph type="sldNum" sz="quarter" idx="11"/>
          </p:nvPr>
        </p:nvSpPr>
        <p:spPr/>
        <p:txBody>
          <a:bodyPr/>
          <a:lstStyle/>
          <a:p>
            <a:r>
              <a:rPr lang="nl-NL"/>
              <a:t> </a:t>
            </a:r>
            <a:fld id="{F486B261-CC14-4FE2-B7E9-4D509031D8BA}" type="datetime1">
              <a:rPr lang="nl-NL" smtClean="0"/>
              <a:pPr/>
              <a:t>22-10-2019</a:t>
            </a:fld>
            <a:r>
              <a:rPr lang="nl-NL"/>
              <a:t> | </a:t>
            </a:r>
            <a:fld id="{2DAB09C5-3251-4B47-B002-D03712DC64C3}" type="slidenum">
              <a:rPr lang="nl-NL" smtClean="0"/>
              <a:pPr/>
              <a:t>16</a:t>
            </a:fld>
            <a:endParaRPr lang="nl-NL" dirty="0"/>
          </a:p>
        </p:txBody>
      </p:sp>
      <p:pic>
        <p:nvPicPr>
          <p:cNvPr id="12" name="Picture 11">
            <a:extLst>
              <a:ext uri="{FF2B5EF4-FFF2-40B4-BE49-F238E27FC236}">
                <a16:creationId xmlns:a16="http://schemas.microsoft.com/office/drawing/2014/main" id="{5B94B772-DA5E-45E5-BEBD-AA748EF047C2}"/>
              </a:ext>
            </a:extLst>
          </p:cNvPr>
          <p:cNvPicPr>
            <a:picLocks noChangeAspect="1"/>
          </p:cNvPicPr>
          <p:nvPr/>
        </p:nvPicPr>
        <p:blipFill rotWithShape="1">
          <a:blip r:embed="rId3"/>
          <a:srcRect b="95613"/>
          <a:stretch/>
        </p:blipFill>
        <p:spPr>
          <a:xfrm>
            <a:off x="2234259" y="642159"/>
            <a:ext cx="7723481" cy="335852"/>
          </a:xfrm>
          <a:prstGeom prst="rect">
            <a:avLst/>
          </a:prstGeom>
        </p:spPr>
      </p:pic>
      <p:sp>
        <p:nvSpPr>
          <p:cNvPr id="13" name="Snip Diagonal Corner Rectangle 11">
            <a:extLst>
              <a:ext uri="{FF2B5EF4-FFF2-40B4-BE49-F238E27FC236}">
                <a16:creationId xmlns:a16="http://schemas.microsoft.com/office/drawing/2014/main" id="{FC39A8E2-F770-4A47-8D00-79D626EF2ADB}"/>
              </a:ext>
            </a:extLst>
          </p:cNvPr>
          <p:cNvSpPr/>
          <p:nvPr/>
        </p:nvSpPr>
        <p:spPr>
          <a:xfrm>
            <a:off x="1866079" y="5468440"/>
            <a:ext cx="3077406" cy="523485"/>
          </a:xfrm>
          <a:prstGeom prst="snip2DiagRect">
            <a:avLst/>
          </a:prstGeom>
          <a:solidFill>
            <a:schemeClr val="bg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C00000"/>
                </a:solidFill>
                <a:latin typeface="Verdana" charset="0"/>
                <a:ea typeface="Verdana" charset="0"/>
                <a:cs typeface="Verdana" charset="0"/>
              </a:rPr>
              <a:t>RCP 8.5</a:t>
            </a:r>
            <a:r>
              <a:rPr lang="en-US" sz="1600" dirty="0">
                <a:solidFill>
                  <a:srgbClr val="0033A0"/>
                </a:solidFill>
                <a:latin typeface="Verdana" charset="0"/>
                <a:ea typeface="Verdana" charset="0"/>
                <a:cs typeface="Verdana" charset="0"/>
              </a:rPr>
              <a:t>: +3.5</a:t>
            </a:r>
            <a:r>
              <a:rPr lang="en-US" sz="1600" baseline="30000" dirty="0">
                <a:solidFill>
                  <a:srgbClr val="0033A0"/>
                </a:solidFill>
                <a:latin typeface="Verdana" charset="0"/>
                <a:ea typeface="Verdana" charset="0"/>
                <a:cs typeface="Verdana" charset="0"/>
              </a:rPr>
              <a:t>o</a:t>
            </a:r>
            <a:r>
              <a:rPr lang="en-US" sz="1600" dirty="0">
                <a:solidFill>
                  <a:srgbClr val="0033A0"/>
                </a:solidFill>
                <a:latin typeface="Verdana" charset="0"/>
                <a:ea typeface="Verdana" charset="0"/>
                <a:cs typeface="Verdana" charset="0"/>
              </a:rPr>
              <a:t>C and +4</a:t>
            </a:r>
            <a:r>
              <a:rPr lang="en-US" sz="1600" baseline="30000" dirty="0">
                <a:solidFill>
                  <a:srgbClr val="0033A0"/>
                </a:solidFill>
                <a:latin typeface="Verdana" charset="0"/>
                <a:ea typeface="Verdana" charset="0"/>
                <a:cs typeface="Verdana" charset="0"/>
              </a:rPr>
              <a:t>o</a:t>
            </a:r>
            <a:r>
              <a:rPr lang="en-US" sz="1600" dirty="0">
                <a:solidFill>
                  <a:srgbClr val="0033A0"/>
                </a:solidFill>
                <a:latin typeface="Verdana" charset="0"/>
                <a:ea typeface="Verdana" charset="0"/>
                <a:cs typeface="Verdana" charset="0"/>
              </a:rPr>
              <a:t>C</a:t>
            </a:r>
          </a:p>
        </p:txBody>
      </p:sp>
      <p:sp>
        <p:nvSpPr>
          <p:cNvPr id="14" name="Snip Diagonal Corner Rectangle 13">
            <a:extLst>
              <a:ext uri="{FF2B5EF4-FFF2-40B4-BE49-F238E27FC236}">
                <a16:creationId xmlns:a16="http://schemas.microsoft.com/office/drawing/2014/main" id="{123D310F-842F-4BFE-A451-506853C93FBB}"/>
              </a:ext>
            </a:extLst>
          </p:cNvPr>
          <p:cNvSpPr/>
          <p:nvPr/>
        </p:nvSpPr>
        <p:spPr>
          <a:xfrm>
            <a:off x="6942589" y="5403979"/>
            <a:ext cx="3295146" cy="523485"/>
          </a:xfrm>
          <a:prstGeom prst="snip2DiagRect">
            <a:avLst/>
          </a:prstGeom>
          <a:solidFill>
            <a:schemeClr val="bg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C00000"/>
                </a:solidFill>
                <a:latin typeface="Verdana" charset="0"/>
                <a:ea typeface="Verdana" charset="0"/>
                <a:cs typeface="Verdana" charset="0"/>
              </a:rPr>
              <a:t>RCP 8.5</a:t>
            </a:r>
            <a:r>
              <a:rPr lang="en-US" sz="1600" dirty="0">
                <a:solidFill>
                  <a:srgbClr val="0033A0"/>
                </a:solidFill>
                <a:latin typeface="Verdana" charset="0"/>
                <a:ea typeface="Verdana" charset="0"/>
                <a:cs typeface="Verdana" charset="0"/>
              </a:rPr>
              <a:t>: -50 and -40 days</a:t>
            </a:r>
          </a:p>
        </p:txBody>
      </p:sp>
      <p:pic>
        <p:nvPicPr>
          <p:cNvPr id="15" name="Picture 14">
            <a:extLst>
              <a:ext uri="{FF2B5EF4-FFF2-40B4-BE49-F238E27FC236}">
                <a16:creationId xmlns:a16="http://schemas.microsoft.com/office/drawing/2014/main" id="{E1AA4812-D7A6-4235-B18C-25A7CDDEE580}"/>
              </a:ext>
            </a:extLst>
          </p:cNvPr>
          <p:cNvPicPr>
            <a:picLocks noChangeAspect="1"/>
          </p:cNvPicPr>
          <p:nvPr/>
        </p:nvPicPr>
        <p:blipFill rotWithShape="1">
          <a:blip r:embed="rId4"/>
          <a:srcRect t="3748"/>
          <a:stretch/>
        </p:blipFill>
        <p:spPr>
          <a:xfrm>
            <a:off x="1122317" y="1150262"/>
            <a:ext cx="4564931" cy="4355422"/>
          </a:xfrm>
          <a:prstGeom prst="rect">
            <a:avLst/>
          </a:prstGeom>
        </p:spPr>
      </p:pic>
      <p:pic>
        <p:nvPicPr>
          <p:cNvPr id="16" name="Picture 15">
            <a:extLst>
              <a:ext uri="{FF2B5EF4-FFF2-40B4-BE49-F238E27FC236}">
                <a16:creationId xmlns:a16="http://schemas.microsoft.com/office/drawing/2014/main" id="{C419526F-F3F3-49A4-929D-7FD6F4FCFAF4}"/>
              </a:ext>
            </a:extLst>
          </p:cNvPr>
          <p:cNvPicPr>
            <a:picLocks noChangeAspect="1"/>
          </p:cNvPicPr>
          <p:nvPr/>
        </p:nvPicPr>
        <p:blipFill rotWithShape="1">
          <a:blip r:embed="rId5"/>
          <a:srcRect t="3748"/>
          <a:stretch/>
        </p:blipFill>
        <p:spPr>
          <a:xfrm>
            <a:off x="6267770" y="1150262"/>
            <a:ext cx="4644784" cy="4355422"/>
          </a:xfrm>
          <a:prstGeom prst="rect">
            <a:avLst/>
          </a:prstGeom>
        </p:spPr>
      </p:pic>
    </p:spTree>
    <p:extLst>
      <p:ext uri="{BB962C8B-B14F-4D97-AF65-F5344CB8AC3E}">
        <p14:creationId xmlns:p14="http://schemas.microsoft.com/office/powerpoint/2010/main" val="292857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DBE5BE-DA68-46ED-9B75-415E92BD41B0}"/>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FDCE7A6E-8478-4474-9269-7C5A8A83BC83}"/>
              </a:ext>
            </a:extLst>
          </p:cNvPr>
          <p:cNvSpPr>
            <a:spLocks noGrp="1"/>
          </p:cNvSpPr>
          <p:nvPr>
            <p:ph type="sldNum" sz="quarter" idx="11"/>
          </p:nvPr>
        </p:nvSpPr>
        <p:spPr/>
        <p:txBody>
          <a:bodyPr/>
          <a:lstStyle/>
          <a:p>
            <a:r>
              <a:rPr lang="nl-NL"/>
              <a:t> </a:t>
            </a:r>
            <a:fld id="{F486B261-CC14-4FE2-B7E9-4D509031D8BA}" type="datetime1">
              <a:rPr lang="nl-NL" smtClean="0"/>
              <a:pPr/>
              <a:t>22-10-2019</a:t>
            </a:fld>
            <a:r>
              <a:rPr lang="nl-NL"/>
              <a:t> | </a:t>
            </a:r>
            <a:fld id="{2DAB09C5-3251-4B47-B002-D03712DC64C3}" type="slidenum">
              <a:rPr lang="nl-NL" smtClean="0"/>
              <a:pPr/>
              <a:t>17</a:t>
            </a:fld>
            <a:endParaRPr lang="nl-NL" dirty="0"/>
          </a:p>
        </p:txBody>
      </p:sp>
      <p:sp>
        <p:nvSpPr>
          <p:cNvPr id="5" name="Snip Diagonal Corner Rectangle 8">
            <a:extLst>
              <a:ext uri="{FF2B5EF4-FFF2-40B4-BE49-F238E27FC236}">
                <a16:creationId xmlns:a16="http://schemas.microsoft.com/office/drawing/2014/main" id="{667BD5B0-3C0D-4201-AFCB-7ADAFBE78E7B}"/>
              </a:ext>
            </a:extLst>
          </p:cNvPr>
          <p:cNvSpPr/>
          <p:nvPr/>
        </p:nvSpPr>
        <p:spPr>
          <a:xfrm>
            <a:off x="425954" y="3062913"/>
            <a:ext cx="2891592" cy="1168133"/>
          </a:xfrm>
          <a:prstGeom prst="snip2DiagRect">
            <a:avLst/>
          </a:prstGeom>
          <a:solidFill>
            <a:schemeClr val="bg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3A0"/>
                </a:solidFill>
                <a:latin typeface="Verdana" charset="0"/>
                <a:ea typeface="Verdana" charset="0"/>
                <a:cs typeface="Verdana" charset="0"/>
              </a:rPr>
              <a:t>Northern latitudes: significant summer warming</a:t>
            </a:r>
          </a:p>
        </p:txBody>
      </p:sp>
      <p:sp>
        <p:nvSpPr>
          <p:cNvPr id="6" name="Snip Diagonal Corner Rectangle 12">
            <a:extLst>
              <a:ext uri="{FF2B5EF4-FFF2-40B4-BE49-F238E27FC236}">
                <a16:creationId xmlns:a16="http://schemas.microsoft.com/office/drawing/2014/main" id="{AF93F290-4F5B-4DEA-BFD9-E0B9212B9796}"/>
              </a:ext>
            </a:extLst>
          </p:cNvPr>
          <p:cNvSpPr/>
          <p:nvPr/>
        </p:nvSpPr>
        <p:spPr>
          <a:xfrm>
            <a:off x="425954" y="851936"/>
            <a:ext cx="2891592" cy="1168133"/>
          </a:xfrm>
          <a:prstGeom prst="snip2DiagRect">
            <a:avLst/>
          </a:prstGeom>
          <a:solidFill>
            <a:schemeClr val="bg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3A0"/>
                </a:solidFill>
                <a:latin typeface="Verdana" charset="0"/>
                <a:ea typeface="Verdana" charset="0"/>
                <a:cs typeface="Verdana" charset="0"/>
              </a:rPr>
              <a:t>Scandinavia: strong spring warming </a:t>
            </a:r>
          </a:p>
        </p:txBody>
      </p:sp>
      <p:pic>
        <p:nvPicPr>
          <p:cNvPr id="7" name="Picture 6">
            <a:extLst>
              <a:ext uri="{FF2B5EF4-FFF2-40B4-BE49-F238E27FC236}">
                <a16:creationId xmlns:a16="http://schemas.microsoft.com/office/drawing/2014/main" id="{52FDFE02-1840-4D08-855D-100FFBA92685}"/>
              </a:ext>
            </a:extLst>
          </p:cNvPr>
          <p:cNvPicPr>
            <a:picLocks noChangeAspect="1"/>
          </p:cNvPicPr>
          <p:nvPr/>
        </p:nvPicPr>
        <p:blipFill>
          <a:blip r:embed="rId3"/>
          <a:stretch>
            <a:fillRect/>
          </a:stretch>
        </p:blipFill>
        <p:spPr>
          <a:xfrm>
            <a:off x="3380006" y="346446"/>
            <a:ext cx="8266624" cy="5530907"/>
          </a:xfrm>
          <a:prstGeom prst="rect">
            <a:avLst/>
          </a:prstGeom>
          <a:ln>
            <a:noFill/>
          </a:ln>
        </p:spPr>
      </p:pic>
    </p:spTree>
    <p:extLst>
      <p:ext uri="{BB962C8B-B14F-4D97-AF65-F5344CB8AC3E}">
        <p14:creationId xmlns:p14="http://schemas.microsoft.com/office/powerpoint/2010/main" val="96514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DBE5BE-DA68-46ED-9B75-415E92BD41B0}"/>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FDCE7A6E-8478-4474-9269-7C5A8A83BC83}"/>
              </a:ext>
            </a:extLst>
          </p:cNvPr>
          <p:cNvSpPr>
            <a:spLocks noGrp="1"/>
          </p:cNvSpPr>
          <p:nvPr>
            <p:ph type="sldNum" sz="quarter" idx="11"/>
          </p:nvPr>
        </p:nvSpPr>
        <p:spPr/>
        <p:txBody>
          <a:bodyPr/>
          <a:lstStyle/>
          <a:p>
            <a:r>
              <a:rPr lang="nl-NL"/>
              <a:t> </a:t>
            </a:r>
            <a:fld id="{F486B261-CC14-4FE2-B7E9-4D509031D8BA}" type="datetime1">
              <a:rPr lang="nl-NL" smtClean="0"/>
              <a:pPr/>
              <a:t>22-10-2019</a:t>
            </a:fld>
            <a:r>
              <a:rPr lang="nl-NL"/>
              <a:t> | </a:t>
            </a:r>
            <a:fld id="{2DAB09C5-3251-4B47-B002-D03712DC64C3}" type="slidenum">
              <a:rPr lang="nl-NL" smtClean="0"/>
              <a:pPr/>
              <a:t>18</a:t>
            </a:fld>
            <a:endParaRPr lang="nl-NL" dirty="0"/>
          </a:p>
        </p:txBody>
      </p:sp>
      <p:pic>
        <p:nvPicPr>
          <p:cNvPr id="5" name="Picture 4">
            <a:extLst>
              <a:ext uri="{FF2B5EF4-FFF2-40B4-BE49-F238E27FC236}">
                <a16:creationId xmlns:a16="http://schemas.microsoft.com/office/drawing/2014/main" id="{E9E0ACC0-95BD-49A5-9AB2-CD3535831D37}"/>
              </a:ext>
            </a:extLst>
          </p:cNvPr>
          <p:cNvPicPr>
            <a:picLocks noChangeAspect="1"/>
          </p:cNvPicPr>
          <p:nvPr/>
        </p:nvPicPr>
        <p:blipFill>
          <a:blip r:embed="rId3"/>
          <a:stretch>
            <a:fillRect/>
          </a:stretch>
        </p:blipFill>
        <p:spPr>
          <a:xfrm>
            <a:off x="1891444" y="707174"/>
            <a:ext cx="10001199" cy="4757852"/>
          </a:xfrm>
          <a:prstGeom prst="rect">
            <a:avLst/>
          </a:prstGeom>
          <a:ln>
            <a:noFill/>
          </a:ln>
        </p:spPr>
      </p:pic>
      <p:sp>
        <p:nvSpPr>
          <p:cNvPr id="6" name="Snip Diagonal Corner Rectangle 5">
            <a:extLst>
              <a:ext uri="{FF2B5EF4-FFF2-40B4-BE49-F238E27FC236}">
                <a16:creationId xmlns:a16="http://schemas.microsoft.com/office/drawing/2014/main" id="{57E8081B-47CE-44A2-BC34-F83246B78FFC}"/>
              </a:ext>
            </a:extLst>
          </p:cNvPr>
          <p:cNvSpPr/>
          <p:nvPr/>
        </p:nvSpPr>
        <p:spPr>
          <a:xfrm>
            <a:off x="0" y="2028069"/>
            <a:ext cx="2351365" cy="1058031"/>
          </a:xfrm>
          <a:prstGeom prst="snip2DiagRect">
            <a:avLst/>
          </a:prstGeom>
          <a:solidFill>
            <a:schemeClr val="bg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33A0"/>
                </a:solidFill>
                <a:latin typeface="Verdana" charset="0"/>
                <a:ea typeface="Verdana" charset="0"/>
                <a:cs typeface="Verdana" charset="0"/>
              </a:rPr>
              <a:t>Gradient in distance to oceans in ice day losses</a:t>
            </a:r>
          </a:p>
        </p:txBody>
      </p:sp>
    </p:spTree>
    <p:extLst>
      <p:ext uri="{BB962C8B-B14F-4D97-AF65-F5344CB8AC3E}">
        <p14:creationId xmlns:p14="http://schemas.microsoft.com/office/powerpoint/2010/main" val="234824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DBE5BE-DA68-46ED-9B75-415E92BD41B0}"/>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FDCE7A6E-8478-4474-9269-7C5A8A83BC83}"/>
              </a:ext>
            </a:extLst>
          </p:cNvPr>
          <p:cNvSpPr>
            <a:spLocks noGrp="1"/>
          </p:cNvSpPr>
          <p:nvPr>
            <p:ph type="sldNum" sz="quarter" idx="11"/>
          </p:nvPr>
        </p:nvSpPr>
        <p:spPr/>
        <p:txBody>
          <a:bodyPr/>
          <a:lstStyle/>
          <a:p>
            <a:r>
              <a:rPr lang="nl-NL"/>
              <a:t> </a:t>
            </a:r>
            <a:fld id="{F486B261-CC14-4FE2-B7E9-4D509031D8BA}" type="datetime1">
              <a:rPr lang="nl-NL" smtClean="0"/>
              <a:pPr/>
              <a:t>22-10-2019</a:t>
            </a:fld>
            <a:r>
              <a:rPr lang="nl-NL"/>
              <a:t> | </a:t>
            </a:r>
            <a:fld id="{2DAB09C5-3251-4B47-B002-D03712DC64C3}" type="slidenum">
              <a:rPr lang="nl-NL" smtClean="0"/>
              <a:pPr/>
              <a:t>19</a:t>
            </a:fld>
            <a:endParaRPr lang="nl-NL" dirty="0"/>
          </a:p>
        </p:txBody>
      </p:sp>
      <p:sp>
        <p:nvSpPr>
          <p:cNvPr id="17" name="Snip Diagonal Corner Rectangle 5">
            <a:extLst>
              <a:ext uri="{FF2B5EF4-FFF2-40B4-BE49-F238E27FC236}">
                <a16:creationId xmlns:a16="http://schemas.microsoft.com/office/drawing/2014/main" id="{9B9EA5D3-7F07-4F97-918E-1766CE2D35B2}"/>
              </a:ext>
            </a:extLst>
          </p:cNvPr>
          <p:cNvSpPr/>
          <p:nvPr/>
        </p:nvSpPr>
        <p:spPr>
          <a:xfrm>
            <a:off x="838200" y="1641299"/>
            <a:ext cx="2227904" cy="1058031"/>
          </a:xfrm>
          <a:prstGeom prst="snip2DiagRect">
            <a:avLst/>
          </a:prstGeom>
          <a:solidFill>
            <a:schemeClr val="bg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A0"/>
                </a:solidFill>
                <a:latin typeface="Verdana" charset="0"/>
                <a:ea typeface="Verdana" charset="0"/>
                <a:cs typeface="Verdana" charset="0"/>
              </a:rPr>
              <a:t>Slightly less than 1:1 warming</a:t>
            </a:r>
          </a:p>
        </p:txBody>
      </p:sp>
      <p:sp>
        <p:nvSpPr>
          <p:cNvPr id="18" name="Snip Diagonal Corner Rectangle 6">
            <a:extLst>
              <a:ext uri="{FF2B5EF4-FFF2-40B4-BE49-F238E27FC236}">
                <a16:creationId xmlns:a16="http://schemas.microsoft.com/office/drawing/2014/main" id="{CB01A523-7B5A-40B2-92DC-0D128C231A56}"/>
              </a:ext>
            </a:extLst>
          </p:cNvPr>
          <p:cNvSpPr/>
          <p:nvPr/>
        </p:nvSpPr>
        <p:spPr>
          <a:xfrm>
            <a:off x="838200" y="3689230"/>
            <a:ext cx="2227905" cy="1189436"/>
          </a:xfrm>
          <a:prstGeom prst="snip2DiagRect">
            <a:avLst/>
          </a:prstGeom>
          <a:solidFill>
            <a:schemeClr val="bg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A0"/>
                </a:solidFill>
                <a:latin typeface="Verdana" charset="0"/>
                <a:ea typeface="Verdana" charset="0"/>
                <a:cs typeface="Verdana" charset="0"/>
              </a:rPr>
              <a:t>RCP 8.5: potentially severe warming before 2100</a:t>
            </a:r>
          </a:p>
        </p:txBody>
      </p:sp>
      <p:pic>
        <p:nvPicPr>
          <p:cNvPr id="19" name="Picture 18">
            <a:extLst>
              <a:ext uri="{FF2B5EF4-FFF2-40B4-BE49-F238E27FC236}">
                <a16:creationId xmlns:a16="http://schemas.microsoft.com/office/drawing/2014/main" id="{5A7C332D-C3E2-4D0D-B9FB-0E81F84788CB}"/>
              </a:ext>
            </a:extLst>
          </p:cNvPr>
          <p:cNvPicPr>
            <a:picLocks noChangeAspect="1"/>
          </p:cNvPicPr>
          <p:nvPr/>
        </p:nvPicPr>
        <p:blipFill>
          <a:blip r:embed="rId3"/>
          <a:stretch>
            <a:fillRect/>
          </a:stretch>
        </p:blipFill>
        <p:spPr>
          <a:xfrm>
            <a:off x="3956716" y="412494"/>
            <a:ext cx="7774983" cy="5805320"/>
          </a:xfrm>
          <a:prstGeom prst="rect">
            <a:avLst/>
          </a:prstGeom>
          <a:ln>
            <a:noFill/>
          </a:ln>
        </p:spPr>
      </p:pic>
    </p:spTree>
    <p:extLst>
      <p:ext uri="{BB962C8B-B14F-4D97-AF65-F5344CB8AC3E}">
        <p14:creationId xmlns:p14="http://schemas.microsoft.com/office/powerpoint/2010/main" val="353438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A8844C-F03E-44C7-A528-8C11B112EC4B}"/>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93D9C531-4394-42B2-B3B2-D25499B82DD8}"/>
              </a:ext>
            </a:extLst>
          </p:cNvPr>
          <p:cNvSpPr>
            <a:spLocks noGrp="1"/>
          </p:cNvSpPr>
          <p:nvPr>
            <p:ph type="sldNum" sz="quarter" idx="11"/>
          </p:nvPr>
        </p:nvSpPr>
        <p:spPr/>
        <p:txBody>
          <a:bodyPr/>
          <a:lstStyle/>
          <a:p>
            <a:r>
              <a:rPr lang="nl-NL"/>
              <a:t> </a:t>
            </a:r>
            <a:fld id="{41DC98E5-804D-4664-83B7-0AA6B3BD744C}" type="datetime1">
              <a:rPr lang="nl-NL" smtClean="0"/>
              <a:pPr/>
              <a:t>22-10-2019</a:t>
            </a:fld>
            <a:r>
              <a:rPr lang="nl-NL"/>
              <a:t> | </a:t>
            </a:r>
            <a:fld id="{2DAB09C5-3251-4B47-B002-D03712DC64C3}" type="slidenum">
              <a:rPr lang="nl-NL" smtClean="0"/>
              <a:pPr/>
              <a:t>2</a:t>
            </a:fld>
            <a:endParaRPr lang="nl-NL" dirty="0"/>
          </a:p>
        </p:txBody>
      </p:sp>
      <p:pic>
        <p:nvPicPr>
          <p:cNvPr id="7" name="Picture 2" descr="Management Team">
            <a:extLst>
              <a:ext uri="{FF2B5EF4-FFF2-40B4-BE49-F238E27FC236}">
                <a16:creationId xmlns:a16="http://schemas.microsoft.com/office/drawing/2014/main" id="{AE78C549-5AAC-4931-8E43-FEA3C279E418}"/>
              </a:ext>
            </a:extLst>
          </p:cNvPr>
          <p:cNvPicPr>
            <a:picLocks noChangeAspect="1" noChangeArrowheads="1"/>
          </p:cNvPicPr>
          <p:nvPr/>
        </p:nvPicPr>
        <p:blipFill>
          <a:blip r:embed="rId3" cstate="print"/>
          <a:srcRect/>
          <a:stretch>
            <a:fillRect/>
          </a:stretch>
        </p:blipFill>
        <p:spPr bwMode="auto">
          <a:xfrm>
            <a:off x="4841875" y="2525898"/>
            <a:ext cx="2505075" cy="1409700"/>
          </a:xfrm>
          <a:prstGeom prst="rect">
            <a:avLst/>
          </a:prstGeom>
          <a:noFill/>
        </p:spPr>
      </p:pic>
      <p:grpSp>
        <p:nvGrpSpPr>
          <p:cNvPr id="8" name="Group 7">
            <a:extLst>
              <a:ext uri="{FF2B5EF4-FFF2-40B4-BE49-F238E27FC236}">
                <a16:creationId xmlns:a16="http://schemas.microsoft.com/office/drawing/2014/main" id="{6934618E-9C29-4F0D-8D16-6BF3EFE4BC76}"/>
              </a:ext>
            </a:extLst>
          </p:cNvPr>
          <p:cNvGrpSpPr/>
          <p:nvPr/>
        </p:nvGrpSpPr>
        <p:grpSpPr>
          <a:xfrm>
            <a:off x="364414" y="784258"/>
            <a:ext cx="2160000" cy="1491999"/>
            <a:chOff x="364414" y="1133880"/>
            <a:chExt cx="2160000" cy="1491999"/>
          </a:xfrm>
        </p:grpSpPr>
        <p:pic>
          <p:nvPicPr>
            <p:cNvPr id="9" name="Picture 22" descr="Biodiversity">
              <a:extLst>
                <a:ext uri="{FF2B5EF4-FFF2-40B4-BE49-F238E27FC236}">
                  <a16:creationId xmlns:a16="http://schemas.microsoft.com/office/drawing/2014/main" id="{C4576743-E3CA-4091-AFB1-0551D4BCE3B1}"/>
                </a:ext>
              </a:extLst>
            </p:cNvPr>
            <p:cNvPicPr>
              <a:picLocks noChangeAspect="1" noChangeArrowheads="1"/>
            </p:cNvPicPr>
            <p:nvPr/>
          </p:nvPicPr>
          <p:blipFill>
            <a:blip r:embed="rId4" cstate="print"/>
            <a:srcRect/>
            <a:stretch>
              <a:fillRect/>
            </a:stretch>
          </p:blipFill>
          <p:spPr bwMode="auto">
            <a:xfrm>
              <a:off x="364414" y="1133880"/>
              <a:ext cx="2160000" cy="1215000"/>
            </a:xfrm>
            <a:prstGeom prst="rect">
              <a:avLst/>
            </a:prstGeom>
            <a:noFill/>
          </p:spPr>
        </p:pic>
        <p:sp>
          <p:nvSpPr>
            <p:cNvPr id="10" name="TextBox 9">
              <a:extLst>
                <a:ext uri="{FF2B5EF4-FFF2-40B4-BE49-F238E27FC236}">
                  <a16:creationId xmlns:a16="http://schemas.microsoft.com/office/drawing/2014/main" id="{C64555D2-D6C9-4331-977A-26B7F7DEAE2B}"/>
                </a:ext>
              </a:extLst>
            </p:cNvPr>
            <p:cNvSpPr txBox="1"/>
            <p:nvPr/>
          </p:nvSpPr>
          <p:spPr>
            <a:xfrm>
              <a:off x="364414" y="2348880"/>
              <a:ext cx="1048685" cy="276999"/>
            </a:xfrm>
            <a:prstGeom prst="rect">
              <a:avLst/>
            </a:prstGeom>
            <a:noFill/>
          </p:spPr>
          <p:txBody>
            <a:bodyPr wrap="none" rtlCol="0">
              <a:spAutoFit/>
            </a:bodyPr>
            <a:lstStyle/>
            <a:p>
              <a:r>
                <a:rPr lang="en-GB" sz="1200" b="1" dirty="0">
                  <a:solidFill>
                    <a:srgbClr val="1F407A"/>
                  </a:solidFill>
                </a:rPr>
                <a:t>biodiversity</a:t>
              </a:r>
            </a:p>
          </p:txBody>
        </p:sp>
      </p:grpSp>
      <p:grpSp>
        <p:nvGrpSpPr>
          <p:cNvPr id="11" name="Group 10">
            <a:extLst>
              <a:ext uri="{FF2B5EF4-FFF2-40B4-BE49-F238E27FC236}">
                <a16:creationId xmlns:a16="http://schemas.microsoft.com/office/drawing/2014/main" id="{C6645C49-C7A2-4F86-A51D-A57534763DFA}"/>
              </a:ext>
            </a:extLst>
          </p:cNvPr>
          <p:cNvGrpSpPr/>
          <p:nvPr/>
        </p:nvGrpSpPr>
        <p:grpSpPr>
          <a:xfrm>
            <a:off x="9838275" y="1216306"/>
            <a:ext cx="2160000" cy="1448091"/>
            <a:chOff x="9838275" y="1565928"/>
            <a:chExt cx="2160000" cy="1448091"/>
          </a:xfrm>
        </p:grpSpPr>
        <p:pic>
          <p:nvPicPr>
            <p:cNvPr id="12" name="Picture 14" descr="Energy Supply &amp; Demand">
              <a:extLst>
                <a:ext uri="{FF2B5EF4-FFF2-40B4-BE49-F238E27FC236}">
                  <a16:creationId xmlns:a16="http://schemas.microsoft.com/office/drawing/2014/main" id="{6C3F9B96-2753-40D1-A7C6-A4D6910EF052}"/>
                </a:ext>
              </a:extLst>
            </p:cNvPr>
            <p:cNvPicPr>
              <a:picLocks noChangeAspect="1" noChangeArrowheads="1"/>
            </p:cNvPicPr>
            <p:nvPr/>
          </p:nvPicPr>
          <p:blipFill>
            <a:blip r:embed="rId5" cstate="print"/>
            <a:srcRect/>
            <a:stretch>
              <a:fillRect/>
            </a:stretch>
          </p:blipFill>
          <p:spPr bwMode="auto">
            <a:xfrm>
              <a:off x="9838275" y="1565928"/>
              <a:ext cx="2160000" cy="1215000"/>
            </a:xfrm>
            <a:prstGeom prst="rect">
              <a:avLst/>
            </a:prstGeom>
            <a:noFill/>
          </p:spPr>
        </p:pic>
        <p:sp>
          <p:nvSpPr>
            <p:cNvPr id="13" name="TextBox 12">
              <a:extLst>
                <a:ext uri="{FF2B5EF4-FFF2-40B4-BE49-F238E27FC236}">
                  <a16:creationId xmlns:a16="http://schemas.microsoft.com/office/drawing/2014/main" id="{650FF90E-EFD0-465C-8D7A-5DE6BE2923EB}"/>
                </a:ext>
              </a:extLst>
            </p:cNvPr>
            <p:cNvSpPr txBox="1"/>
            <p:nvPr/>
          </p:nvSpPr>
          <p:spPr>
            <a:xfrm>
              <a:off x="9838275" y="2737020"/>
              <a:ext cx="2015295" cy="276999"/>
            </a:xfrm>
            <a:prstGeom prst="rect">
              <a:avLst/>
            </a:prstGeom>
            <a:noFill/>
          </p:spPr>
          <p:txBody>
            <a:bodyPr wrap="none" rtlCol="0">
              <a:spAutoFit/>
            </a:bodyPr>
            <a:lstStyle/>
            <a:p>
              <a:r>
                <a:rPr lang="en-GB" sz="1200" b="1" dirty="0">
                  <a:solidFill>
                    <a:srgbClr val="1F407A"/>
                  </a:solidFill>
                </a:rPr>
                <a:t>energy supply &amp; demand</a:t>
              </a:r>
            </a:p>
          </p:txBody>
        </p:sp>
      </p:grpSp>
      <p:grpSp>
        <p:nvGrpSpPr>
          <p:cNvPr id="14" name="Group 13">
            <a:extLst>
              <a:ext uri="{FF2B5EF4-FFF2-40B4-BE49-F238E27FC236}">
                <a16:creationId xmlns:a16="http://schemas.microsoft.com/office/drawing/2014/main" id="{1A8C2CD2-2ED5-43A2-9270-ED88E239CCE1}"/>
              </a:ext>
            </a:extLst>
          </p:cNvPr>
          <p:cNvGrpSpPr/>
          <p:nvPr/>
        </p:nvGrpSpPr>
        <p:grpSpPr>
          <a:xfrm>
            <a:off x="2349203" y="5043763"/>
            <a:ext cx="2160000" cy="1491999"/>
            <a:chOff x="7534019" y="764704"/>
            <a:chExt cx="2160000" cy="1491999"/>
          </a:xfrm>
        </p:grpSpPr>
        <p:pic>
          <p:nvPicPr>
            <p:cNvPr id="15" name="Picture 12" descr="Marine Ecosystems &amp; Fisheries">
              <a:extLst>
                <a:ext uri="{FF2B5EF4-FFF2-40B4-BE49-F238E27FC236}">
                  <a16:creationId xmlns:a16="http://schemas.microsoft.com/office/drawing/2014/main" id="{42B172AF-34E6-4375-BC44-7304BD67F8D9}"/>
                </a:ext>
              </a:extLst>
            </p:cNvPr>
            <p:cNvPicPr>
              <a:picLocks noChangeAspect="1" noChangeArrowheads="1"/>
            </p:cNvPicPr>
            <p:nvPr/>
          </p:nvPicPr>
          <p:blipFill>
            <a:blip r:embed="rId6" cstate="print"/>
            <a:srcRect/>
            <a:stretch>
              <a:fillRect/>
            </a:stretch>
          </p:blipFill>
          <p:spPr bwMode="auto">
            <a:xfrm>
              <a:off x="7534019" y="764704"/>
              <a:ext cx="2160000" cy="1215000"/>
            </a:xfrm>
            <a:prstGeom prst="rect">
              <a:avLst/>
            </a:prstGeom>
            <a:noFill/>
          </p:spPr>
        </p:pic>
        <p:sp>
          <p:nvSpPr>
            <p:cNvPr id="16" name="TextBox 15">
              <a:extLst>
                <a:ext uri="{FF2B5EF4-FFF2-40B4-BE49-F238E27FC236}">
                  <a16:creationId xmlns:a16="http://schemas.microsoft.com/office/drawing/2014/main" id="{02DFAF2A-B04B-4346-ACB9-A10BF171437E}"/>
                </a:ext>
              </a:extLst>
            </p:cNvPr>
            <p:cNvSpPr txBox="1"/>
            <p:nvPr/>
          </p:nvSpPr>
          <p:spPr>
            <a:xfrm>
              <a:off x="7534019" y="1979704"/>
              <a:ext cx="816249" cy="276999"/>
            </a:xfrm>
            <a:prstGeom prst="rect">
              <a:avLst/>
            </a:prstGeom>
            <a:noFill/>
          </p:spPr>
          <p:txBody>
            <a:bodyPr wrap="none" rtlCol="0">
              <a:spAutoFit/>
            </a:bodyPr>
            <a:lstStyle/>
            <a:p>
              <a:r>
                <a:rPr lang="en-GB" sz="1200" b="1" dirty="0">
                  <a:solidFill>
                    <a:srgbClr val="1F407A"/>
                  </a:solidFill>
                </a:rPr>
                <a:t>fisheries</a:t>
              </a:r>
            </a:p>
          </p:txBody>
        </p:sp>
      </p:grpSp>
      <p:grpSp>
        <p:nvGrpSpPr>
          <p:cNvPr id="17" name="Group 16">
            <a:extLst>
              <a:ext uri="{FF2B5EF4-FFF2-40B4-BE49-F238E27FC236}">
                <a16:creationId xmlns:a16="http://schemas.microsoft.com/office/drawing/2014/main" id="{EB04F1BA-92D9-45E2-9076-991D3C5FDC1E}"/>
              </a:ext>
            </a:extLst>
          </p:cNvPr>
          <p:cNvGrpSpPr/>
          <p:nvPr/>
        </p:nvGrpSpPr>
        <p:grpSpPr>
          <a:xfrm>
            <a:off x="5301771" y="1135162"/>
            <a:ext cx="2160000" cy="1500999"/>
            <a:chOff x="5301771" y="1484784"/>
            <a:chExt cx="2160000" cy="1500999"/>
          </a:xfrm>
        </p:grpSpPr>
        <p:pic>
          <p:nvPicPr>
            <p:cNvPr id="18" name="Picture 26" descr="Coastal Infrastructure">
              <a:extLst>
                <a:ext uri="{FF2B5EF4-FFF2-40B4-BE49-F238E27FC236}">
                  <a16:creationId xmlns:a16="http://schemas.microsoft.com/office/drawing/2014/main" id="{C5DE3D25-77CB-4E82-B897-4E034577ADAE}"/>
                </a:ext>
              </a:extLst>
            </p:cNvPr>
            <p:cNvPicPr>
              <a:picLocks noChangeAspect="1" noChangeArrowheads="1"/>
            </p:cNvPicPr>
            <p:nvPr/>
          </p:nvPicPr>
          <p:blipFill>
            <a:blip r:embed="rId7" cstate="print"/>
            <a:srcRect/>
            <a:stretch>
              <a:fillRect/>
            </a:stretch>
          </p:blipFill>
          <p:spPr bwMode="auto">
            <a:xfrm>
              <a:off x="5301771" y="1484784"/>
              <a:ext cx="2160000" cy="1224000"/>
            </a:xfrm>
            <a:prstGeom prst="rect">
              <a:avLst/>
            </a:prstGeom>
            <a:noFill/>
          </p:spPr>
        </p:pic>
        <p:sp>
          <p:nvSpPr>
            <p:cNvPr id="19" name="TextBox 18">
              <a:extLst>
                <a:ext uri="{FF2B5EF4-FFF2-40B4-BE49-F238E27FC236}">
                  <a16:creationId xmlns:a16="http://schemas.microsoft.com/office/drawing/2014/main" id="{1BC3338C-0622-4847-A488-FA10A329E3AB}"/>
                </a:ext>
              </a:extLst>
            </p:cNvPr>
            <p:cNvSpPr txBox="1"/>
            <p:nvPr/>
          </p:nvSpPr>
          <p:spPr>
            <a:xfrm>
              <a:off x="5301771" y="2708784"/>
              <a:ext cx="1781257" cy="276999"/>
            </a:xfrm>
            <a:prstGeom prst="rect">
              <a:avLst/>
            </a:prstGeom>
            <a:noFill/>
          </p:spPr>
          <p:txBody>
            <a:bodyPr wrap="none" rtlCol="0">
              <a:spAutoFit/>
            </a:bodyPr>
            <a:lstStyle/>
            <a:p>
              <a:r>
                <a:rPr lang="en-GB" sz="1200" b="1" dirty="0">
                  <a:solidFill>
                    <a:srgbClr val="1F407A"/>
                  </a:solidFill>
                </a:rPr>
                <a:t>coastal infrastructure</a:t>
              </a:r>
            </a:p>
          </p:txBody>
        </p:sp>
      </p:grpSp>
      <p:grpSp>
        <p:nvGrpSpPr>
          <p:cNvPr id="20" name="Group 19">
            <a:extLst>
              <a:ext uri="{FF2B5EF4-FFF2-40B4-BE49-F238E27FC236}">
                <a16:creationId xmlns:a16="http://schemas.microsoft.com/office/drawing/2014/main" id="{5C712A41-A5DD-4B80-BE7C-DF35A54EC797}"/>
              </a:ext>
            </a:extLst>
          </p:cNvPr>
          <p:cNvGrpSpPr/>
          <p:nvPr/>
        </p:nvGrpSpPr>
        <p:grpSpPr>
          <a:xfrm>
            <a:off x="2997275" y="338118"/>
            <a:ext cx="2160000" cy="1506091"/>
            <a:chOff x="2997275" y="687740"/>
            <a:chExt cx="2160000" cy="1506091"/>
          </a:xfrm>
        </p:grpSpPr>
        <p:pic>
          <p:nvPicPr>
            <p:cNvPr id="21" name="Picture 8" descr="Water (regional)">
              <a:extLst>
                <a:ext uri="{FF2B5EF4-FFF2-40B4-BE49-F238E27FC236}">
                  <a16:creationId xmlns:a16="http://schemas.microsoft.com/office/drawing/2014/main" id="{CC72B317-ABEF-419C-BD7D-44AA8F381E82}"/>
                </a:ext>
              </a:extLst>
            </p:cNvPr>
            <p:cNvPicPr>
              <a:picLocks noChangeAspect="1" noChangeArrowheads="1"/>
            </p:cNvPicPr>
            <p:nvPr/>
          </p:nvPicPr>
          <p:blipFill>
            <a:blip r:embed="rId8" cstate="print"/>
            <a:srcRect/>
            <a:stretch>
              <a:fillRect/>
            </a:stretch>
          </p:blipFill>
          <p:spPr bwMode="auto">
            <a:xfrm>
              <a:off x="2997275" y="687740"/>
              <a:ext cx="2160000" cy="1229092"/>
            </a:xfrm>
            <a:prstGeom prst="rect">
              <a:avLst/>
            </a:prstGeom>
            <a:noFill/>
          </p:spPr>
        </p:pic>
        <p:sp>
          <p:nvSpPr>
            <p:cNvPr id="22" name="TextBox 21">
              <a:extLst>
                <a:ext uri="{FF2B5EF4-FFF2-40B4-BE49-F238E27FC236}">
                  <a16:creationId xmlns:a16="http://schemas.microsoft.com/office/drawing/2014/main" id="{987D9F42-F579-4118-8317-5EB9E5B59500}"/>
                </a:ext>
              </a:extLst>
            </p:cNvPr>
            <p:cNvSpPr txBox="1"/>
            <p:nvPr/>
          </p:nvSpPr>
          <p:spPr>
            <a:xfrm>
              <a:off x="2997275" y="1916832"/>
              <a:ext cx="1330814" cy="276999"/>
            </a:xfrm>
            <a:prstGeom prst="rect">
              <a:avLst/>
            </a:prstGeom>
            <a:noFill/>
          </p:spPr>
          <p:txBody>
            <a:bodyPr wrap="none" rtlCol="0">
              <a:spAutoFit/>
            </a:bodyPr>
            <a:lstStyle/>
            <a:p>
              <a:r>
                <a:rPr lang="en-GB" sz="1200" b="1" dirty="0">
                  <a:solidFill>
                    <a:srgbClr val="1F407A"/>
                  </a:solidFill>
                </a:rPr>
                <a:t>water (regional)</a:t>
              </a:r>
            </a:p>
          </p:txBody>
        </p:sp>
      </p:grpSp>
      <p:grpSp>
        <p:nvGrpSpPr>
          <p:cNvPr id="23" name="Group 22">
            <a:extLst>
              <a:ext uri="{FF2B5EF4-FFF2-40B4-BE49-F238E27FC236}">
                <a16:creationId xmlns:a16="http://schemas.microsoft.com/office/drawing/2014/main" id="{8D8EA5FD-CA1F-4020-9766-7409322CE90F}"/>
              </a:ext>
            </a:extLst>
          </p:cNvPr>
          <p:cNvGrpSpPr/>
          <p:nvPr/>
        </p:nvGrpSpPr>
        <p:grpSpPr>
          <a:xfrm>
            <a:off x="8181851" y="2734244"/>
            <a:ext cx="2160000" cy="1497262"/>
            <a:chOff x="8181851" y="3083866"/>
            <a:chExt cx="2160000" cy="1497262"/>
          </a:xfrm>
        </p:grpSpPr>
        <p:pic>
          <p:nvPicPr>
            <p:cNvPr id="24" name="Picture 30" descr="Lakes">
              <a:extLst>
                <a:ext uri="{FF2B5EF4-FFF2-40B4-BE49-F238E27FC236}">
                  <a16:creationId xmlns:a16="http://schemas.microsoft.com/office/drawing/2014/main" id="{23DFD53C-A9DF-4C76-8238-68B7E7A04744}"/>
                </a:ext>
              </a:extLst>
            </p:cNvPr>
            <p:cNvPicPr>
              <a:picLocks noChangeAspect="1" noChangeArrowheads="1"/>
            </p:cNvPicPr>
            <p:nvPr/>
          </p:nvPicPr>
          <p:blipFill>
            <a:blip r:embed="rId9" cstate="print"/>
            <a:srcRect/>
            <a:stretch>
              <a:fillRect/>
            </a:stretch>
          </p:blipFill>
          <p:spPr bwMode="auto">
            <a:xfrm>
              <a:off x="8181851" y="3083866"/>
              <a:ext cx="2160000" cy="1209230"/>
            </a:xfrm>
            <a:prstGeom prst="rect">
              <a:avLst/>
            </a:prstGeom>
            <a:noFill/>
          </p:spPr>
        </p:pic>
        <p:sp>
          <p:nvSpPr>
            <p:cNvPr id="25" name="TextBox 24">
              <a:extLst>
                <a:ext uri="{FF2B5EF4-FFF2-40B4-BE49-F238E27FC236}">
                  <a16:creationId xmlns:a16="http://schemas.microsoft.com/office/drawing/2014/main" id="{DD3B5DAD-3755-40DE-8FB1-ACDAE4035389}"/>
                </a:ext>
              </a:extLst>
            </p:cNvPr>
            <p:cNvSpPr txBox="1"/>
            <p:nvPr/>
          </p:nvSpPr>
          <p:spPr>
            <a:xfrm>
              <a:off x="8181851" y="4304129"/>
              <a:ext cx="567784" cy="276999"/>
            </a:xfrm>
            <a:prstGeom prst="rect">
              <a:avLst/>
            </a:prstGeom>
            <a:noFill/>
          </p:spPr>
          <p:txBody>
            <a:bodyPr wrap="none" rtlCol="0">
              <a:spAutoFit/>
            </a:bodyPr>
            <a:lstStyle/>
            <a:p>
              <a:r>
                <a:rPr lang="en-GB" sz="1200" b="1" dirty="0">
                  <a:solidFill>
                    <a:srgbClr val="1F407A"/>
                  </a:solidFill>
                </a:rPr>
                <a:t>lakes</a:t>
              </a:r>
            </a:p>
          </p:txBody>
        </p:sp>
      </p:grpSp>
      <p:grpSp>
        <p:nvGrpSpPr>
          <p:cNvPr id="26" name="Group 25">
            <a:extLst>
              <a:ext uri="{FF2B5EF4-FFF2-40B4-BE49-F238E27FC236}">
                <a16:creationId xmlns:a16="http://schemas.microsoft.com/office/drawing/2014/main" id="{EAD4EBCB-CB13-46E5-9BF7-F11687FF465D}"/>
              </a:ext>
            </a:extLst>
          </p:cNvPr>
          <p:cNvGrpSpPr/>
          <p:nvPr/>
        </p:nvGrpSpPr>
        <p:grpSpPr>
          <a:xfrm>
            <a:off x="9694259" y="4171002"/>
            <a:ext cx="2160000" cy="1434172"/>
            <a:chOff x="9694259" y="4520624"/>
            <a:chExt cx="2160000" cy="1434172"/>
          </a:xfrm>
        </p:grpSpPr>
        <p:pic>
          <p:nvPicPr>
            <p:cNvPr id="27" name="Picture 28" descr="Health">
              <a:extLst>
                <a:ext uri="{FF2B5EF4-FFF2-40B4-BE49-F238E27FC236}">
                  <a16:creationId xmlns:a16="http://schemas.microsoft.com/office/drawing/2014/main" id="{36FAA01C-189A-4CFE-B192-C6077DCB6C75}"/>
                </a:ext>
              </a:extLst>
            </p:cNvPr>
            <p:cNvPicPr>
              <a:picLocks noChangeAspect="1" noChangeArrowheads="1"/>
            </p:cNvPicPr>
            <p:nvPr/>
          </p:nvPicPr>
          <p:blipFill>
            <a:blip r:embed="rId10" cstate="print"/>
            <a:srcRect/>
            <a:stretch>
              <a:fillRect/>
            </a:stretch>
          </p:blipFill>
          <p:spPr bwMode="auto">
            <a:xfrm>
              <a:off x="9694259" y="4520624"/>
              <a:ext cx="2160000" cy="1212632"/>
            </a:xfrm>
            <a:prstGeom prst="rect">
              <a:avLst/>
            </a:prstGeom>
            <a:noFill/>
          </p:spPr>
        </p:pic>
        <p:sp>
          <p:nvSpPr>
            <p:cNvPr id="28" name="TextBox 27">
              <a:extLst>
                <a:ext uri="{FF2B5EF4-FFF2-40B4-BE49-F238E27FC236}">
                  <a16:creationId xmlns:a16="http://schemas.microsoft.com/office/drawing/2014/main" id="{EBE24169-0042-45F4-AECE-438649CE3676}"/>
                </a:ext>
              </a:extLst>
            </p:cNvPr>
            <p:cNvSpPr txBox="1"/>
            <p:nvPr/>
          </p:nvSpPr>
          <p:spPr>
            <a:xfrm>
              <a:off x="9694259" y="5677797"/>
              <a:ext cx="638316" cy="276999"/>
            </a:xfrm>
            <a:prstGeom prst="rect">
              <a:avLst/>
            </a:prstGeom>
            <a:noFill/>
          </p:spPr>
          <p:txBody>
            <a:bodyPr wrap="none" rtlCol="0">
              <a:spAutoFit/>
            </a:bodyPr>
            <a:lstStyle/>
            <a:p>
              <a:r>
                <a:rPr lang="en-GB" sz="1200" b="1" dirty="0">
                  <a:solidFill>
                    <a:srgbClr val="1F407A"/>
                  </a:solidFill>
                </a:rPr>
                <a:t>health</a:t>
              </a:r>
            </a:p>
          </p:txBody>
        </p:sp>
      </p:grpSp>
      <p:grpSp>
        <p:nvGrpSpPr>
          <p:cNvPr id="29" name="Group 28">
            <a:extLst>
              <a:ext uri="{FF2B5EF4-FFF2-40B4-BE49-F238E27FC236}">
                <a16:creationId xmlns:a16="http://schemas.microsoft.com/office/drawing/2014/main" id="{5A472394-6C63-469E-B76C-15A1B93198C9}"/>
              </a:ext>
            </a:extLst>
          </p:cNvPr>
          <p:cNvGrpSpPr/>
          <p:nvPr/>
        </p:nvGrpSpPr>
        <p:grpSpPr>
          <a:xfrm>
            <a:off x="7173739" y="4879578"/>
            <a:ext cx="2160000" cy="1491999"/>
            <a:chOff x="7173739" y="5229200"/>
            <a:chExt cx="2160000" cy="1491999"/>
          </a:xfrm>
        </p:grpSpPr>
        <p:pic>
          <p:nvPicPr>
            <p:cNvPr id="30" name="Picture 16" descr="Regional Forests">
              <a:extLst>
                <a:ext uri="{FF2B5EF4-FFF2-40B4-BE49-F238E27FC236}">
                  <a16:creationId xmlns:a16="http://schemas.microsoft.com/office/drawing/2014/main" id="{E856C450-BB94-4B7B-9E7C-F79BA24D9584}"/>
                </a:ext>
              </a:extLst>
            </p:cNvPr>
            <p:cNvPicPr>
              <a:picLocks noChangeAspect="1" noChangeArrowheads="1"/>
            </p:cNvPicPr>
            <p:nvPr/>
          </p:nvPicPr>
          <p:blipFill>
            <a:blip r:embed="rId11" cstate="print"/>
            <a:srcRect/>
            <a:stretch>
              <a:fillRect/>
            </a:stretch>
          </p:blipFill>
          <p:spPr bwMode="auto">
            <a:xfrm>
              <a:off x="7173739" y="5229200"/>
              <a:ext cx="2160000" cy="1215000"/>
            </a:xfrm>
            <a:prstGeom prst="rect">
              <a:avLst/>
            </a:prstGeom>
            <a:noFill/>
          </p:spPr>
        </p:pic>
        <p:sp>
          <p:nvSpPr>
            <p:cNvPr id="31" name="TextBox 30">
              <a:extLst>
                <a:ext uri="{FF2B5EF4-FFF2-40B4-BE49-F238E27FC236}">
                  <a16:creationId xmlns:a16="http://schemas.microsoft.com/office/drawing/2014/main" id="{2CD42490-18C6-44D0-8150-FFD826CEEB76}"/>
                </a:ext>
              </a:extLst>
            </p:cNvPr>
            <p:cNvSpPr txBox="1"/>
            <p:nvPr/>
          </p:nvSpPr>
          <p:spPr>
            <a:xfrm>
              <a:off x="7173739" y="6444200"/>
              <a:ext cx="1338828" cy="276999"/>
            </a:xfrm>
            <a:prstGeom prst="rect">
              <a:avLst/>
            </a:prstGeom>
            <a:noFill/>
          </p:spPr>
          <p:txBody>
            <a:bodyPr wrap="none" rtlCol="0">
              <a:spAutoFit/>
            </a:bodyPr>
            <a:lstStyle/>
            <a:p>
              <a:r>
                <a:rPr lang="en-GB" sz="1200" b="1" dirty="0">
                  <a:solidFill>
                    <a:srgbClr val="1F407A"/>
                  </a:solidFill>
                </a:rPr>
                <a:t>regional forests</a:t>
              </a:r>
            </a:p>
          </p:txBody>
        </p:sp>
      </p:grpSp>
      <p:grpSp>
        <p:nvGrpSpPr>
          <p:cNvPr id="32" name="Group 31">
            <a:extLst>
              <a:ext uri="{FF2B5EF4-FFF2-40B4-BE49-F238E27FC236}">
                <a16:creationId xmlns:a16="http://schemas.microsoft.com/office/drawing/2014/main" id="{D6F2CBD1-CF17-4568-992E-33DB66D992D0}"/>
              </a:ext>
            </a:extLst>
          </p:cNvPr>
          <p:cNvGrpSpPr/>
          <p:nvPr/>
        </p:nvGrpSpPr>
        <p:grpSpPr>
          <a:xfrm>
            <a:off x="4797475" y="4231506"/>
            <a:ext cx="2160000" cy="1512168"/>
            <a:chOff x="4797475" y="4581128"/>
            <a:chExt cx="2160000" cy="1512168"/>
          </a:xfrm>
        </p:grpSpPr>
        <p:pic>
          <p:nvPicPr>
            <p:cNvPr id="33" name="Picture 18" descr="Global Biomes">
              <a:extLst>
                <a:ext uri="{FF2B5EF4-FFF2-40B4-BE49-F238E27FC236}">
                  <a16:creationId xmlns:a16="http://schemas.microsoft.com/office/drawing/2014/main" id="{4E708E76-4D33-4D5D-8F9B-4F72A36166AE}"/>
                </a:ext>
              </a:extLst>
            </p:cNvPr>
            <p:cNvPicPr>
              <a:picLocks noChangeAspect="1" noChangeArrowheads="1"/>
            </p:cNvPicPr>
            <p:nvPr/>
          </p:nvPicPr>
          <p:blipFill>
            <a:blip r:embed="rId12" cstate="print"/>
            <a:srcRect/>
            <a:stretch>
              <a:fillRect/>
            </a:stretch>
          </p:blipFill>
          <p:spPr bwMode="auto">
            <a:xfrm>
              <a:off x="4797475" y="4581128"/>
              <a:ext cx="2160000" cy="1220870"/>
            </a:xfrm>
            <a:prstGeom prst="rect">
              <a:avLst/>
            </a:prstGeom>
            <a:noFill/>
          </p:spPr>
        </p:pic>
        <p:sp>
          <p:nvSpPr>
            <p:cNvPr id="34" name="TextBox 33">
              <a:extLst>
                <a:ext uri="{FF2B5EF4-FFF2-40B4-BE49-F238E27FC236}">
                  <a16:creationId xmlns:a16="http://schemas.microsoft.com/office/drawing/2014/main" id="{FE276203-CF17-4880-82FE-904ED9AC4F64}"/>
                </a:ext>
              </a:extLst>
            </p:cNvPr>
            <p:cNvSpPr txBox="1"/>
            <p:nvPr/>
          </p:nvSpPr>
          <p:spPr>
            <a:xfrm>
              <a:off x="4797475" y="5816297"/>
              <a:ext cx="1221809" cy="276999"/>
            </a:xfrm>
            <a:prstGeom prst="rect">
              <a:avLst/>
            </a:prstGeom>
            <a:noFill/>
          </p:spPr>
          <p:txBody>
            <a:bodyPr wrap="none" rtlCol="0">
              <a:spAutoFit/>
            </a:bodyPr>
            <a:lstStyle/>
            <a:p>
              <a:r>
                <a:rPr lang="en-GB" sz="1200" b="1" dirty="0">
                  <a:solidFill>
                    <a:srgbClr val="1F407A"/>
                  </a:solidFill>
                </a:rPr>
                <a:t>global biomes</a:t>
              </a:r>
            </a:p>
          </p:txBody>
        </p:sp>
      </p:grpSp>
      <p:grpSp>
        <p:nvGrpSpPr>
          <p:cNvPr id="35" name="Group 34">
            <a:extLst>
              <a:ext uri="{FF2B5EF4-FFF2-40B4-BE49-F238E27FC236}">
                <a16:creationId xmlns:a16="http://schemas.microsoft.com/office/drawing/2014/main" id="{61513D65-2AEB-4842-A3C3-F1284E1C42D2}"/>
              </a:ext>
            </a:extLst>
          </p:cNvPr>
          <p:cNvGrpSpPr/>
          <p:nvPr/>
        </p:nvGrpSpPr>
        <p:grpSpPr>
          <a:xfrm>
            <a:off x="7606027" y="404273"/>
            <a:ext cx="2160000" cy="1461777"/>
            <a:chOff x="2349443" y="5445224"/>
            <a:chExt cx="2160000" cy="1461777"/>
          </a:xfrm>
        </p:grpSpPr>
        <p:pic>
          <p:nvPicPr>
            <p:cNvPr id="36" name="Picture 24" descr="Permafrost">
              <a:extLst>
                <a:ext uri="{FF2B5EF4-FFF2-40B4-BE49-F238E27FC236}">
                  <a16:creationId xmlns:a16="http://schemas.microsoft.com/office/drawing/2014/main" id="{75102743-E612-475D-8196-43DAD0457EC0}"/>
                </a:ext>
              </a:extLst>
            </p:cNvPr>
            <p:cNvPicPr>
              <a:picLocks noChangeAspect="1" noChangeArrowheads="1"/>
            </p:cNvPicPr>
            <p:nvPr/>
          </p:nvPicPr>
          <p:blipFill>
            <a:blip r:embed="rId13" cstate="print"/>
            <a:srcRect/>
            <a:stretch>
              <a:fillRect/>
            </a:stretch>
          </p:blipFill>
          <p:spPr bwMode="auto">
            <a:xfrm>
              <a:off x="2349443" y="5445224"/>
              <a:ext cx="2160000" cy="1221202"/>
            </a:xfrm>
            <a:prstGeom prst="rect">
              <a:avLst/>
            </a:prstGeom>
            <a:noFill/>
          </p:spPr>
        </p:pic>
        <p:sp>
          <p:nvSpPr>
            <p:cNvPr id="37" name="TextBox 36">
              <a:extLst>
                <a:ext uri="{FF2B5EF4-FFF2-40B4-BE49-F238E27FC236}">
                  <a16:creationId xmlns:a16="http://schemas.microsoft.com/office/drawing/2014/main" id="{7C99DC33-D0BF-4CD4-A460-2D455817D8CD}"/>
                </a:ext>
              </a:extLst>
            </p:cNvPr>
            <p:cNvSpPr txBox="1"/>
            <p:nvPr/>
          </p:nvSpPr>
          <p:spPr>
            <a:xfrm>
              <a:off x="2349443" y="6630002"/>
              <a:ext cx="986167" cy="276999"/>
            </a:xfrm>
            <a:prstGeom prst="rect">
              <a:avLst/>
            </a:prstGeom>
            <a:noFill/>
          </p:spPr>
          <p:txBody>
            <a:bodyPr wrap="none" rtlCol="0">
              <a:spAutoFit/>
            </a:bodyPr>
            <a:lstStyle/>
            <a:p>
              <a:r>
                <a:rPr lang="en-GB" sz="1200" b="1" dirty="0">
                  <a:solidFill>
                    <a:srgbClr val="1F407A"/>
                  </a:solidFill>
                </a:rPr>
                <a:t>permafrost</a:t>
              </a:r>
            </a:p>
          </p:txBody>
        </p:sp>
      </p:grpSp>
      <p:grpSp>
        <p:nvGrpSpPr>
          <p:cNvPr id="38" name="Group 37">
            <a:extLst>
              <a:ext uri="{FF2B5EF4-FFF2-40B4-BE49-F238E27FC236}">
                <a16:creationId xmlns:a16="http://schemas.microsoft.com/office/drawing/2014/main" id="{614090B0-9E6C-404B-84FD-24E186483DCD}"/>
              </a:ext>
            </a:extLst>
          </p:cNvPr>
          <p:cNvGrpSpPr/>
          <p:nvPr/>
        </p:nvGrpSpPr>
        <p:grpSpPr>
          <a:xfrm>
            <a:off x="332979" y="3727450"/>
            <a:ext cx="2160000" cy="1506651"/>
            <a:chOff x="332979" y="4077072"/>
            <a:chExt cx="2160000" cy="1506651"/>
          </a:xfrm>
        </p:grpSpPr>
        <p:pic>
          <p:nvPicPr>
            <p:cNvPr id="39" name="Picture 20" descr="Agriculture Sector">
              <a:extLst>
                <a:ext uri="{FF2B5EF4-FFF2-40B4-BE49-F238E27FC236}">
                  <a16:creationId xmlns:a16="http://schemas.microsoft.com/office/drawing/2014/main" id="{2102EA9D-E0A3-4E9D-ADEA-807F454DD149}"/>
                </a:ext>
              </a:extLst>
            </p:cNvPr>
            <p:cNvPicPr>
              <a:picLocks noChangeAspect="1" noChangeArrowheads="1"/>
            </p:cNvPicPr>
            <p:nvPr/>
          </p:nvPicPr>
          <p:blipFill>
            <a:blip r:embed="rId14" cstate="print"/>
            <a:srcRect/>
            <a:stretch>
              <a:fillRect/>
            </a:stretch>
          </p:blipFill>
          <p:spPr bwMode="auto">
            <a:xfrm>
              <a:off x="332979" y="4077072"/>
              <a:ext cx="2160000" cy="1218716"/>
            </a:xfrm>
            <a:prstGeom prst="rect">
              <a:avLst/>
            </a:prstGeom>
            <a:noFill/>
          </p:spPr>
        </p:pic>
        <p:sp>
          <p:nvSpPr>
            <p:cNvPr id="40" name="TextBox 39">
              <a:extLst>
                <a:ext uri="{FF2B5EF4-FFF2-40B4-BE49-F238E27FC236}">
                  <a16:creationId xmlns:a16="http://schemas.microsoft.com/office/drawing/2014/main" id="{4F91CBF7-801C-4BE9-8969-3B030858AD93}"/>
                </a:ext>
              </a:extLst>
            </p:cNvPr>
            <p:cNvSpPr txBox="1"/>
            <p:nvPr/>
          </p:nvSpPr>
          <p:spPr>
            <a:xfrm>
              <a:off x="332979" y="5306724"/>
              <a:ext cx="979755" cy="276999"/>
            </a:xfrm>
            <a:prstGeom prst="rect">
              <a:avLst/>
            </a:prstGeom>
            <a:noFill/>
          </p:spPr>
          <p:txBody>
            <a:bodyPr wrap="none" rtlCol="0">
              <a:spAutoFit/>
            </a:bodyPr>
            <a:lstStyle/>
            <a:p>
              <a:r>
                <a:rPr lang="en-GB" sz="1200" b="1" dirty="0">
                  <a:solidFill>
                    <a:srgbClr val="1F407A"/>
                  </a:solidFill>
                </a:rPr>
                <a:t>agriculture</a:t>
              </a:r>
            </a:p>
          </p:txBody>
        </p:sp>
      </p:grpSp>
      <p:grpSp>
        <p:nvGrpSpPr>
          <p:cNvPr id="41" name="Group 40">
            <a:extLst>
              <a:ext uri="{FF2B5EF4-FFF2-40B4-BE49-F238E27FC236}">
                <a16:creationId xmlns:a16="http://schemas.microsoft.com/office/drawing/2014/main" id="{06B33BE7-B3CB-40B2-A635-992FD6398D98}"/>
              </a:ext>
            </a:extLst>
          </p:cNvPr>
          <p:cNvGrpSpPr/>
          <p:nvPr/>
        </p:nvGrpSpPr>
        <p:grpSpPr>
          <a:xfrm>
            <a:off x="1917155" y="2215282"/>
            <a:ext cx="2160000" cy="1440160"/>
            <a:chOff x="1917155" y="2564904"/>
            <a:chExt cx="2160000" cy="1440160"/>
          </a:xfrm>
        </p:grpSpPr>
        <p:pic>
          <p:nvPicPr>
            <p:cNvPr id="42" name="Picture 10" descr="Water (global)">
              <a:extLst>
                <a:ext uri="{FF2B5EF4-FFF2-40B4-BE49-F238E27FC236}">
                  <a16:creationId xmlns:a16="http://schemas.microsoft.com/office/drawing/2014/main" id="{D7B8B734-C8C3-46AE-AC61-4F43A540605B}"/>
                </a:ext>
              </a:extLst>
            </p:cNvPr>
            <p:cNvPicPr>
              <a:picLocks noChangeAspect="1" noChangeArrowheads="1"/>
            </p:cNvPicPr>
            <p:nvPr/>
          </p:nvPicPr>
          <p:blipFill>
            <a:blip r:embed="rId15" cstate="print"/>
            <a:srcRect/>
            <a:stretch>
              <a:fillRect/>
            </a:stretch>
          </p:blipFill>
          <p:spPr bwMode="auto">
            <a:xfrm>
              <a:off x="1917155" y="2564904"/>
              <a:ext cx="2160000" cy="1218716"/>
            </a:xfrm>
            <a:prstGeom prst="rect">
              <a:avLst/>
            </a:prstGeom>
            <a:noFill/>
          </p:spPr>
        </p:pic>
        <p:sp>
          <p:nvSpPr>
            <p:cNvPr id="43" name="TextBox 42">
              <a:extLst>
                <a:ext uri="{FF2B5EF4-FFF2-40B4-BE49-F238E27FC236}">
                  <a16:creationId xmlns:a16="http://schemas.microsoft.com/office/drawing/2014/main" id="{46C260F8-9AC5-4936-A13A-11B2BB75F7DB}"/>
                </a:ext>
              </a:extLst>
            </p:cNvPr>
            <p:cNvSpPr txBox="1"/>
            <p:nvPr/>
          </p:nvSpPr>
          <p:spPr>
            <a:xfrm>
              <a:off x="1917155" y="3728065"/>
              <a:ext cx="1186543" cy="276999"/>
            </a:xfrm>
            <a:prstGeom prst="rect">
              <a:avLst/>
            </a:prstGeom>
            <a:noFill/>
          </p:spPr>
          <p:txBody>
            <a:bodyPr wrap="none" rtlCol="0">
              <a:spAutoFit/>
            </a:bodyPr>
            <a:lstStyle/>
            <a:p>
              <a:r>
                <a:rPr lang="en-GB" sz="1200" b="1" dirty="0">
                  <a:solidFill>
                    <a:srgbClr val="1F407A"/>
                  </a:solidFill>
                </a:rPr>
                <a:t>water (global)</a:t>
              </a:r>
            </a:p>
          </p:txBody>
        </p:sp>
      </p:grpSp>
    </p:spTree>
    <p:extLst>
      <p:ext uri="{BB962C8B-B14F-4D97-AF65-F5344CB8AC3E}">
        <p14:creationId xmlns:p14="http://schemas.microsoft.com/office/powerpoint/2010/main" val="59067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DBE5BE-DA68-46ED-9B75-415E92BD41B0}"/>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FDCE7A6E-8478-4474-9269-7C5A8A83BC83}"/>
              </a:ext>
            </a:extLst>
          </p:cNvPr>
          <p:cNvSpPr>
            <a:spLocks noGrp="1"/>
          </p:cNvSpPr>
          <p:nvPr>
            <p:ph type="sldNum" sz="quarter" idx="11"/>
          </p:nvPr>
        </p:nvSpPr>
        <p:spPr/>
        <p:txBody>
          <a:bodyPr/>
          <a:lstStyle/>
          <a:p>
            <a:r>
              <a:rPr lang="nl-NL"/>
              <a:t> </a:t>
            </a:r>
            <a:fld id="{F486B261-CC14-4FE2-B7E9-4D509031D8BA}" type="datetime1">
              <a:rPr lang="nl-NL" smtClean="0"/>
              <a:pPr/>
              <a:t>22-10-2019</a:t>
            </a:fld>
            <a:r>
              <a:rPr lang="nl-NL"/>
              <a:t> | </a:t>
            </a:r>
            <a:fld id="{2DAB09C5-3251-4B47-B002-D03712DC64C3}" type="slidenum">
              <a:rPr lang="nl-NL" smtClean="0"/>
              <a:pPr/>
              <a:t>20</a:t>
            </a:fld>
            <a:endParaRPr lang="nl-NL" dirty="0"/>
          </a:p>
        </p:txBody>
      </p:sp>
      <p:sp>
        <p:nvSpPr>
          <p:cNvPr id="4" name="Snip Diagonal Corner Rectangle 8">
            <a:extLst>
              <a:ext uri="{FF2B5EF4-FFF2-40B4-BE49-F238E27FC236}">
                <a16:creationId xmlns:a16="http://schemas.microsoft.com/office/drawing/2014/main" id="{1707B013-85A8-41A6-BA9E-6AB7952F4F11}"/>
              </a:ext>
            </a:extLst>
          </p:cNvPr>
          <p:cNvSpPr/>
          <p:nvPr/>
        </p:nvSpPr>
        <p:spPr>
          <a:xfrm>
            <a:off x="139700" y="3738033"/>
            <a:ext cx="3184894" cy="854831"/>
          </a:xfrm>
          <a:prstGeom prst="snip2DiagRect">
            <a:avLst/>
          </a:prstGeom>
          <a:solidFill>
            <a:schemeClr val="bg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A0"/>
                </a:solidFill>
                <a:latin typeface="Verdana" charset="0"/>
                <a:ea typeface="Verdana" charset="0"/>
                <a:cs typeface="Verdana" charset="0"/>
              </a:rPr>
              <a:t>Northern latitudes: high summer climate sensitivity </a:t>
            </a:r>
          </a:p>
        </p:txBody>
      </p:sp>
      <p:sp>
        <p:nvSpPr>
          <p:cNvPr id="5" name="Snip Diagonal Corner Rectangle 13">
            <a:extLst>
              <a:ext uri="{FF2B5EF4-FFF2-40B4-BE49-F238E27FC236}">
                <a16:creationId xmlns:a16="http://schemas.microsoft.com/office/drawing/2014/main" id="{248D5A61-463D-4A1D-858A-4C203141C774}"/>
              </a:ext>
            </a:extLst>
          </p:cNvPr>
          <p:cNvSpPr/>
          <p:nvPr/>
        </p:nvSpPr>
        <p:spPr>
          <a:xfrm>
            <a:off x="139700" y="1574744"/>
            <a:ext cx="3184894" cy="854831"/>
          </a:xfrm>
          <a:prstGeom prst="snip2DiagRect">
            <a:avLst/>
          </a:prstGeom>
          <a:solidFill>
            <a:schemeClr val="bg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A0"/>
                </a:solidFill>
                <a:latin typeface="Verdana" charset="0"/>
                <a:ea typeface="Verdana" charset="0"/>
                <a:cs typeface="Verdana" charset="0"/>
              </a:rPr>
              <a:t>Scandinavia: strong spring climate sensitivity </a:t>
            </a:r>
          </a:p>
        </p:txBody>
      </p:sp>
      <p:pic>
        <p:nvPicPr>
          <p:cNvPr id="6" name="Picture 5">
            <a:extLst>
              <a:ext uri="{FF2B5EF4-FFF2-40B4-BE49-F238E27FC236}">
                <a16:creationId xmlns:a16="http://schemas.microsoft.com/office/drawing/2014/main" id="{74FA6DDB-9516-4FD8-B2F0-1221929E99C7}"/>
              </a:ext>
            </a:extLst>
          </p:cNvPr>
          <p:cNvPicPr>
            <a:picLocks noChangeAspect="1"/>
          </p:cNvPicPr>
          <p:nvPr/>
        </p:nvPicPr>
        <p:blipFill>
          <a:blip r:embed="rId3"/>
          <a:stretch>
            <a:fillRect/>
          </a:stretch>
        </p:blipFill>
        <p:spPr>
          <a:xfrm>
            <a:off x="3248482" y="516539"/>
            <a:ext cx="8803818" cy="5672668"/>
          </a:xfrm>
          <a:prstGeom prst="rect">
            <a:avLst/>
          </a:prstGeom>
          <a:ln>
            <a:noFill/>
          </a:ln>
        </p:spPr>
      </p:pic>
    </p:spTree>
    <p:extLst>
      <p:ext uri="{BB962C8B-B14F-4D97-AF65-F5344CB8AC3E}">
        <p14:creationId xmlns:p14="http://schemas.microsoft.com/office/powerpoint/2010/main" val="344601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DBE5BE-DA68-46ED-9B75-415E92BD41B0}"/>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FDCE7A6E-8478-4474-9269-7C5A8A83BC83}"/>
              </a:ext>
            </a:extLst>
          </p:cNvPr>
          <p:cNvSpPr>
            <a:spLocks noGrp="1"/>
          </p:cNvSpPr>
          <p:nvPr>
            <p:ph type="sldNum" sz="quarter" idx="11"/>
          </p:nvPr>
        </p:nvSpPr>
        <p:spPr/>
        <p:txBody>
          <a:bodyPr/>
          <a:lstStyle/>
          <a:p>
            <a:r>
              <a:rPr lang="nl-NL"/>
              <a:t> </a:t>
            </a:r>
            <a:fld id="{F486B261-CC14-4FE2-B7E9-4D509031D8BA}" type="datetime1">
              <a:rPr lang="nl-NL" smtClean="0"/>
              <a:pPr/>
              <a:t>22-10-2019</a:t>
            </a:fld>
            <a:r>
              <a:rPr lang="nl-NL"/>
              <a:t> | </a:t>
            </a:r>
            <a:fld id="{2DAB09C5-3251-4B47-B002-D03712DC64C3}" type="slidenum">
              <a:rPr lang="nl-NL" smtClean="0"/>
              <a:pPr/>
              <a:t>21</a:t>
            </a:fld>
            <a:endParaRPr lang="nl-NL" dirty="0"/>
          </a:p>
        </p:txBody>
      </p:sp>
      <p:pic>
        <p:nvPicPr>
          <p:cNvPr id="4" name="Picture 3">
            <a:extLst>
              <a:ext uri="{FF2B5EF4-FFF2-40B4-BE49-F238E27FC236}">
                <a16:creationId xmlns:a16="http://schemas.microsoft.com/office/drawing/2014/main" id="{2869C769-D1A3-4B2C-A741-C0B0A42601A6}"/>
              </a:ext>
            </a:extLst>
          </p:cNvPr>
          <p:cNvPicPr>
            <a:picLocks noChangeAspect="1"/>
          </p:cNvPicPr>
          <p:nvPr/>
        </p:nvPicPr>
        <p:blipFill>
          <a:blip r:embed="rId3"/>
          <a:stretch>
            <a:fillRect/>
          </a:stretch>
        </p:blipFill>
        <p:spPr>
          <a:xfrm>
            <a:off x="4153932" y="609671"/>
            <a:ext cx="7504667" cy="5443801"/>
          </a:xfrm>
          <a:prstGeom prst="rect">
            <a:avLst/>
          </a:prstGeom>
          <a:ln>
            <a:noFill/>
          </a:ln>
        </p:spPr>
      </p:pic>
      <p:sp>
        <p:nvSpPr>
          <p:cNvPr id="5" name="Snip Diagonal Corner Rectangle 6">
            <a:extLst>
              <a:ext uri="{FF2B5EF4-FFF2-40B4-BE49-F238E27FC236}">
                <a16:creationId xmlns:a16="http://schemas.microsoft.com/office/drawing/2014/main" id="{084167DE-E8CA-4138-B460-92DE94067A5C}"/>
              </a:ext>
            </a:extLst>
          </p:cNvPr>
          <p:cNvSpPr/>
          <p:nvPr/>
        </p:nvSpPr>
        <p:spPr>
          <a:xfrm>
            <a:off x="235894" y="2053178"/>
            <a:ext cx="2807644" cy="748167"/>
          </a:xfrm>
          <a:prstGeom prst="snip2DiagRect">
            <a:avLst/>
          </a:prstGeom>
          <a:solidFill>
            <a:schemeClr val="bg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A0"/>
                </a:solidFill>
                <a:latin typeface="Verdana" charset="0"/>
                <a:ea typeface="Verdana" charset="0"/>
                <a:cs typeface="Verdana" charset="0"/>
              </a:rPr>
              <a:t>~9 day reduction per </a:t>
            </a:r>
            <a:r>
              <a:rPr lang="en-US" baseline="30000" dirty="0" err="1">
                <a:solidFill>
                  <a:srgbClr val="0033A0"/>
                </a:solidFill>
                <a:latin typeface="Verdana" charset="0"/>
                <a:ea typeface="Verdana" charset="0"/>
                <a:cs typeface="Verdana" charset="0"/>
              </a:rPr>
              <a:t>o</a:t>
            </a:r>
            <a:r>
              <a:rPr lang="en-US" dirty="0" err="1">
                <a:solidFill>
                  <a:srgbClr val="0033A0"/>
                </a:solidFill>
                <a:latin typeface="Verdana" charset="0"/>
                <a:ea typeface="Verdana" charset="0"/>
                <a:cs typeface="Verdana" charset="0"/>
              </a:rPr>
              <a:t>C</a:t>
            </a:r>
            <a:r>
              <a:rPr lang="en-US" dirty="0">
                <a:solidFill>
                  <a:srgbClr val="0033A0"/>
                </a:solidFill>
                <a:latin typeface="Verdana" charset="0"/>
                <a:ea typeface="Verdana" charset="0"/>
                <a:cs typeface="Verdana" charset="0"/>
              </a:rPr>
              <a:t> warming</a:t>
            </a:r>
          </a:p>
        </p:txBody>
      </p:sp>
      <p:sp>
        <p:nvSpPr>
          <p:cNvPr id="6" name="Snip Diagonal Corner Rectangle 8">
            <a:extLst>
              <a:ext uri="{FF2B5EF4-FFF2-40B4-BE49-F238E27FC236}">
                <a16:creationId xmlns:a16="http://schemas.microsoft.com/office/drawing/2014/main" id="{4BBB26CD-CEB9-44FD-9012-22CB2AED0408}"/>
              </a:ext>
            </a:extLst>
          </p:cNvPr>
          <p:cNvSpPr/>
          <p:nvPr/>
        </p:nvSpPr>
        <p:spPr>
          <a:xfrm>
            <a:off x="235894" y="3867153"/>
            <a:ext cx="3453426" cy="838200"/>
          </a:xfrm>
          <a:prstGeom prst="snip2DiagRect">
            <a:avLst/>
          </a:prstGeom>
          <a:solidFill>
            <a:schemeClr val="bg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A0"/>
                </a:solidFill>
                <a:latin typeface="Verdana" charset="0"/>
                <a:ea typeface="Verdana" charset="0"/>
                <a:cs typeface="Verdana" charset="0"/>
              </a:rPr>
              <a:t>Greater uncertainty in end of century projections</a:t>
            </a:r>
          </a:p>
        </p:txBody>
      </p:sp>
    </p:spTree>
    <p:extLst>
      <p:ext uri="{BB962C8B-B14F-4D97-AF65-F5344CB8AC3E}">
        <p14:creationId xmlns:p14="http://schemas.microsoft.com/office/powerpoint/2010/main" val="67404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DBE5BE-DA68-46ED-9B75-415E92BD41B0}"/>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FDCE7A6E-8478-4474-9269-7C5A8A83BC83}"/>
              </a:ext>
            </a:extLst>
          </p:cNvPr>
          <p:cNvSpPr>
            <a:spLocks noGrp="1"/>
          </p:cNvSpPr>
          <p:nvPr>
            <p:ph type="sldNum" sz="quarter" idx="11"/>
          </p:nvPr>
        </p:nvSpPr>
        <p:spPr/>
        <p:txBody>
          <a:bodyPr/>
          <a:lstStyle/>
          <a:p>
            <a:r>
              <a:rPr lang="nl-NL"/>
              <a:t> </a:t>
            </a:r>
            <a:fld id="{F486B261-CC14-4FE2-B7E9-4D509031D8BA}" type="datetime1">
              <a:rPr lang="nl-NL" smtClean="0"/>
              <a:pPr/>
              <a:t>22-10-2019</a:t>
            </a:fld>
            <a:r>
              <a:rPr lang="nl-NL"/>
              <a:t> | </a:t>
            </a:r>
            <a:fld id="{2DAB09C5-3251-4B47-B002-D03712DC64C3}" type="slidenum">
              <a:rPr lang="nl-NL" smtClean="0"/>
              <a:pPr/>
              <a:t>22</a:t>
            </a:fld>
            <a:endParaRPr lang="nl-NL" dirty="0"/>
          </a:p>
        </p:txBody>
      </p:sp>
      <p:pic>
        <p:nvPicPr>
          <p:cNvPr id="4" name="Picture 3">
            <a:extLst>
              <a:ext uri="{FF2B5EF4-FFF2-40B4-BE49-F238E27FC236}">
                <a16:creationId xmlns:a16="http://schemas.microsoft.com/office/drawing/2014/main" id="{4C381623-BCC4-4B0A-9D7D-FF0D66099F30}"/>
              </a:ext>
            </a:extLst>
          </p:cNvPr>
          <p:cNvPicPr>
            <a:picLocks noChangeAspect="1"/>
          </p:cNvPicPr>
          <p:nvPr/>
        </p:nvPicPr>
        <p:blipFill>
          <a:blip r:embed="rId3"/>
          <a:stretch>
            <a:fillRect/>
          </a:stretch>
        </p:blipFill>
        <p:spPr>
          <a:xfrm>
            <a:off x="3307018" y="904659"/>
            <a:ext cx="8722409" cy="4633042"/>
          </a:xfrm>
          <a:prstGeom prst="rect">
            <a:avLst/>
          </a:prstGeom>
          <a:ln>
            <a:noFill/>
          </a:ln>
        </p:spPr>
      </p:pic>
      <p:sp>
        <p:nvSpPr>
          <p:cNvPr id="5" name="Snip Diagonal Corner Rectangle 5">
            <a:extLst>
              <a:ext uri="{FF2B5EF4-FFF2-40B4-BE49-F238E27FC236}">
                <a16:creationId xmlns:a16="http://schemas.microsoft.com/office/drawing/2014/main" id="{756D4C6C-C3B5-426C-91EF-B5E14F6D46A2}"/>
              </a:ext>
            </a:extLst>
          </p:cNvPr>
          <p:cNvSpPr/>
          <p:nvPr/>
        </p:nvSpPr>
        <p:spPr>
          <a:xfrm>
            <a:off x="121594" y="1757343"/>
            <a:ext cx="2812106" cy="838200"/>
          </a:xfrm>
          <a:prstGeom prst="snip2DiagRect">
            <a:avLst/>
          </a:prstGeom>
          <a:solidFill>
            <a:schemeClr val="bg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A0"/>
                </a:solidFill>
                <a:latin typeface="Verdana" charset="0"/>
                <a:ea typeface="Verdana" charset="0"/>
                <a:cs typeface="Verdana" charset="0"/>
              </a:rPr>
              <a:t>Greater sensitivity in coastal areas</a:t>
            </a:r>
          </a:p>
        </p:txBody>
      </p:sp>
      <p:sp>
        <p:nvSpPr>
          <p:cNvPr id="6" name="Snip Diagonal Corner Rectangle 6">
            <a:extLst>
              <a:ext uri="{FF2B5EF4-FFF2-40B4-BE49-F238E27FC236}">
                <a16:creationId xmlns:a16="http://schemas.microsoft.com/office/drawing/2014/main" id="{286A094F-9D4A-49D6-A66B-628D0028284D}"/>
              </a:ext>
            </a:extLst>
          </p:cNvPr>
          <p:cNvSpPr/>
          <p:nvPr/>
        </p:nvSpPr>
        <p:spPr>
          <a:xfrm>
            <a:off x="121594" y="3408793"/>
            <a:ext cx="2812106" cy="956322"/>
          </a:xfrm>
          <a:prstGeom prst="snip2DiagRect">
            <a:avLst/>
          </a:prstGeom>
          <a:solidFill>
            <a:schemeClr val="bg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3A0"/>
                </a:solidFill>
                <a:latin typeface="Verdana" charset="0"/>
                <a:ea typeface="Verdana" charset="0"/>
                <a:cs typeface="Verdana" charset="0"/>
              </a:rPr>
              <a:t>Europe with reduced sensitivity in more severe scenarios</a:t>
            </a:r>
          </a:p>
        </p:txBody>
      </p:sp>
    </p:spTree>
    <p:extLst>
      <p:ext uri="{BB962C8B-B14F-4D97-AF65-F5344CB8AC3E}">
        <p14:creationId xmlns:p14="http://schemas.microsoft.com/office/powerpoint/2010/main" val="176871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9"/>
          <p:cNvSpPr>
            <a:spLocks noGrp="1"/>
          </p:cNvSpPr>
          <p:nvPr>
            <p:ph type="title"/>
          </p:nvPr>
        </p:nvSpPr>
        <p:spPr>
          <a:xfrm>
            <a:off x="740755" y="1444711"/>
            <a:ext cx="6515523" cy="1088947"/>
          </a:xfrm>
        </p:spPr>
        <p:txBody>
          <a:bodyPr/>
          <a:lstStyle/>
          <a:p>
            <a:r>
              <a:rPr lang="en-US" dirty="0"/>
              <a:t>Is lake ice disappearing</a:t>
            </a:r>
            <a:br>
              <a:rPr lang="en-US" dirty="0"/>
            </a:br>
            <a:r>
              <a:rPr lang="en-US" dirty="0"/>
              <a:t>from the earth system?</a:t>
            </a:r>
            <a:br>
              <a:rPr lang="en-US" dirty="0"/>
            </a:br>
            <a:r>
              <a:rPr lang="en-US" sz="2000" dirty="0"/>
              <a:t>First results from the ISIMIP lake sector</a:t>
            </a:r>
            <a:endParaRPr lang="en-CA" sz="2000" dirty="0"/>
          </a:p>
        </p:txBody>
      </p:sp>
      <p:sp>
        <p:nvSpPr>
          <p:cNvPr id="12" name="Rechthoek 11"/>
          <p:cNvSpPr/>
          <p:nvPr/>
        </p:nvSpPr>
        <p:spPr>
          <a:xfrm>
            <a:off x="0" y="4875877"/>
            <a:ext cx="12192000" cy="1979327"/>
          </a:xfrm>
          <a:prstGeom prst="rect">
            <a:avLst/>
          </a:prstGeom>
          <a:solidFill>
            <a:schemeClr val="bg1"/>
          </a:solidFill>
          <a:ln w="603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err="1">
              <a:solidFill>
                <a:srgbClr val="0033A0"/>
              </a:solidFill>
              <a:latin typeface="Verdana" charset="0"/>
              <a:ea typeface="Verdana" charset="0"/>
              <a:cs typeface="Verdana" charset="0"/>
            </a:endParaRPr>
          </a:p>
        </p:txBody>
      </p:sp>
      <p:pic>
        <p:nvPicPr>
          <p:cNvPr id="13" name="Afbeelding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753" y="5346443"/>
            <a:ext cx="3189619" cy="1124340"/>
          </a:xfrm>
          <a:prstGeom prst="rect">
            <a:avLst/>
          </a:prstGeom>
        </p:spPr>
      </p:pic>
      <p:sp>
        <p:nvSpPr>
          <p:cNvPr id="11" name="Vrije vorm 10"/>
          <p:cNvSpPr/>
          <p:nvPr/>
        </p:nvSpPr>
        <p:spPr>
          <a:xfrm>
            <a:off x="9546040" y="-21142"/>
            <a:ext cx="2645960" cy="6866513"/>
          </a:xfrm>
          <a:custGeom>
            <a:avLst/>
            <a:gdLst>
              <a:gd name="connsiteX0" fmla="*/ 0 w 1935678"/>
              <a:gd name="connsiteY0" fmla="*/ 0 h 5023262"/>
              <a:gd name="connsiteX1" fmla="*/ 1935678 w 1935678"/>
              <a:gd name="connsiteY1" fmla="*/ 0 h 5023262"/>
              <a:gd name="connsiteX2" fmla="*/ 1935678 w 1935678"/>
              <a:gd name="connsiteY2" fmla="*/ 5023262 h 5023262"/>
              <a:gd name="connsiteX3" fmla="*/ 0 w 1935678"/>
              <a:gd name="connsiteY3" fmla="*/ 0 h 5023262"/>
            </a:gdLst>
            <a:ahLst/>
            <a:cxnLst>
              <a:cxn ang="0">
                <a:pos x="connsiteX0" y="connsiteY0"/>
              </a:cxn>
              <a:cxn ang="0">
                <a:pos x="connsiteX1" y="connsiteY1"/>
              </a:cxn>
              <a:cxn ang="0">
                <a:pos x="connsiteX2" y="connsiteY2"/>
              </a:cxn>
              <a:cxn ang="0">
                <a:pos x="connsiteX3" y="connsiteY3"/>
              </a:cxn>
            </a:cxnLst>
            <a:rect l="l" t="t" r="r" b="b"/>
            <a:pathLst>
              <a:path w="1935678" h="5023262">
                <a:moveTo>
                  <a:pt x="0" y="0"/>
                </a:moveTo>
                <a:lnTo>
                  <a:pt x="1935678" y="0"/>
                </a:lnTo>
                <a:lnTo>
                  <a:pt x="1935678" y="502326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xt Placeholder 7">
            <a:extLst>
              <a:ext uri="{FF2B5EF4-FFF2-40B4-BE49-F238E27FC236}">
                <a16:creationId xmlns:a16="http://schemas.microsoft.com/office/drawing/2014/main" id="{8279C903-7CE3-43B3-A197-B71E4C788B38}"/>
              </a:ext>
            </a:extLst>
          </p:cNvPr>
          <p:cNvSpPr>
            <a:spLocks noGrp="1"/>
          </p:cNvSpPr>
          <p:nvPr>
            <p:ph type="body" sz="quarter" idx="13"/>
          </p:nvPr>
        </p:nvSpPr>
        <p:spPr>
          <a:xfrm>
            <a:off x="731840" y="3694028"/>
            <a:ext cx="9756410" cy="1287395"/>
          </a:xfrm>
        </p:spPr>
        <p:txBody>
          <a:bodyPr/>
          <a:lstStyle/>
          <a:p>
            <a:r>
              <a:rPr lang="nl-BE" dirty="0"/>
              <a:t>Luke Grant, Inne Vanderkelen, Zeli Tan, Victor Stepanenko, Marjorie Perroud, Martin Schmid,</a:t>
            </a:r>
          </a:p>
          <a:p>
            <a:r>
              <a:rPr lang="nl-BE" dirty="0"/>
              <a:t>Bram Droppers, Annette Janssen, Fang Zhao, Jakob Schewe, </a:t>
            </a:r>
            <a:r>
              <a:rPr lang="nl-BE" dirty="0" err="1"/>
              <a:t>Gosia</a:t>
            </a:r>
            <a:r>
              <a:rPr lang="nl-BE" dirty="0"/>
              <a:t> Golub, Don Pierson, </a:t>
            </a:r>
          </a:p>
          <a:p>
            <a:r>
              <a:rPr lang="nl-BE" dirty="0"/>
              <a:t>Rafa </a:t>
            </a:r>
            <a:r>
              <a:rPr lang="nl-BE" dirty="0" err="1"/>
              <a:t>Macré</a:t>
            </a:r>
            <a:r>
              <a:rPr lang="nl-BE" dirty="0"/>
              <a:t>, Wim Thiery &amp; more </a:t>
            </a:r>
          </a:p>
        </p:txBody>
      </p:sp>
    </p:spTree>
    <p:extLst>
      <p:ext uri="{BB962C8B-B14F-4D97-AF65-F5344CB8AC3E}">
        <p14:creationId xmlns:p14="http://schemas.microsoft.com/office/powerpoint/2010/main" val="2801827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el 27">
            <a:extLst>
              <a:ext uri="{FF2B5EF4-FFF2-40B4-BE49-F238E27FC236}">
                <a16:creationId xmlns:a16="http://schemas.microsoft.com/office/drawing/2014/main" id="{E1BBFCB5-B388-954C-A415-A47E9B50E404}"/>
              </a:ext>
            </a:extLst>
          </p:cNvPr>
          <p:cNvSpPr>
            <a:spLocks noGrp="1"/>
          </p:cNvSpPr>
          <p:nvPr>
            <p:ph type="title"/>
          </p:nvPr>
        </p:nvSpPr>
        <p:spPr>
          <a:xfrm>
            <a:off x="235894" y="138026"/>
            <a:ext cx="2410450" cy="341050"/>
          </a:xfrm>
        </p:spPr>
        <p:txBody>
          <a:bodyPr/>
          <a:lstStyle/>
          <a:p>
            <a:r>
              <a:rPr lang="en-GB" dirty="0"/>
              <a:t>CONCLUSIONS</a:t>
            </a:r>
          </a:p>
        </p:txBody>
      </p:sp>
      <p:sp>
        <p:nvSpPr>
          <p:cNvPr id="11" name="Subtitle 2">
            <a:extLst>
              <a:ext uri="{FF2B5EF4-FFF2-40B4-BE49-F238E27FC236}">
                <a16:creationId xmlns:a16="http://schemas.microsoft.com/office/drawing/2014/main" id="{B4598525-358A-E84F-A6C1-994D89760776}"/>
              </a:ext>
            </a:extLst>
          </p:cNvPr>
          <p:cNvSpPr>
            <a:spLocks noGrp="1"/>
          </p:cNvSpPr>
          <p:nvPr>
            <p:ph type="subTitle" idx="1"/>
          </p:nvPr>
        </p:nvSpPr>
        <p:spPr>
          <a:xfrm>
            <a:off x="228755" y="542281"/>
            <a:ext cx="3734036" cy="335852"/>
          </a:xfrm>
        </p:spPr>
        <p:txBody>
          <a:bodyPr/>
          <a:lstStyle/>
          <a:p>
            <a:r>
              <a:rPr lang="en-GB" dirty="0"/>
              <a:t>Ro 1: MODEL PERFORMANCE?</a:t>
            </a:r>
            <a:endParaRPr lang="en-US" dirty="0"/>
          </a:p>
        </p:txBody>
      </p:sp>
      <p:sp>
        <p:nvSpPr>
          <p:cNvPr id="2" name="TextBox 1">
            <a:extLst>
              <a:ext uri="{FF2B5EF4-FFF2-40B4-BE49-F238E27FC236}">
                <a16:creationId xmlns:a16="http://schemas.microsoft.com/office/drawing/2014/main" id="{35D1161F-FB05-B247-A9B6-5FAFDAE16445}"/>
              </a:ext>
            </a:extLst>
          </p:cNvPr>
          <p:cNvSpPr txBox="1"/>
          <p:nvPr/>
        </p:nvSpPr>
        <p:spPr>
          <a:xfrm>
            <a:off x="235894" y="1004341"/>
            <a:ext cx="11741247"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33A0"/>
                </a:solidFill>
                <a:latin typeface="Verdana" charset="0"/>
                <a:ea typeface="Verdana" charset="0"/>
                <a:cs typeface="Verdana" charset="0"/>
              </a:rPr>
              <a:t>Remote sensing series is </a:t>
            </a:r>
            <a:r>
              <a:rPr lang="en-US" sz="1600" b="1" dirty="0">
                <a:solidFill>
                  <a:srgbClr val="0033A0"/>
                </a:solidFill>
                <a:latin typeface="Verdana" charset="0"/>
                <a:ea typeface="Verdana" charset="0"/>
                <a:cs typeface="Verdana" charset="0"/>
              </a:rPr>
              <a:t>short</a:t>
            </a:r>
          </a:p>
          <a:p>
            <a:pPr marL="285750" indent="-285750">
              <a:buFont typeface="Arial" panose="020B0604020202020204" pitchFamily="34" charset="0"/>
              <a:buChar char="•"/>
            </a:pPr>
            <a:r>
              <a:rPr lang="en-US" sz="1600" dirty="0">
                <a:solidFill>
                  <a:srgbClr val="0033A0"/>
                </a:solidFill>
                <a:latin typeface="Verdana" charset="0"/>
                <a:ea typeface="Verdana" charset="0"/>
                <a:cs typeface="Verdana" charset="0"/>
              </a:rPr>
              <a:t>Biases attributable to </a:t>
            </a:r>
            <a:r>
              <a:rPr lang="en-US" sz="1600" b="1" dirty="0">
                <a:solidFill>
                  <a:srgbClr val="0033A0"/>
                </a:solidFill>
                <a:latin typeface="Verdana" charset="0"/>
                <a:ea typeface="Verdana" charset="0"/>
                <a:cs typeface="Verdana" charset="0"/>
              </a:rPr>
              <a:t>models,</a:t>
            </a:r>
            <a:r>
              <a:rPr lang="en-US" sz="1600" dirty="0">
                <a:solidFill>
                  <a:srgbClr val="0033A0"/>
                </a:solidFill>
                <a:latin typeface="Verdana" charset="0"/>
                <a:ea typeface="Verdana" charset="0"/>
                <a:cs typeface="Verdana" charset="0"/>
              </a:rPr>
              <a:t> </a:t>
            </a:r>
            <a:r>
              <a:rPr lang="en-US" sz="1600" b="1" dirty="0">
                <a:solidFill>
                  <a:srgbClr val="0033A0"/>
                </a:solidFill>
                <a:latin typeface="Verdana" charset="0"/>
                <a:ea typeface="Verdana" charset="0"/>
                <a:cs typeface="Verdana" charset="0"/>
              </a:rPr>
              <a:t>satellite artefacts and pre-processing</a:t>
            </a:r>
          </a:p>
          <a:p>
            <a:pPr marL="285750" indent="-285750">
              <a:buFont typeface="Arial" panose="020B0604020202020204" pitchFamily="34" charset="0"/>
              <a:buChar char="•"/>
            </a:pPr>
            <a:r>
              <a:rPr lang="en-US" sz="1600" dirty="0">
                <a:solidFill>
                  <a:srgbClr val="0033A0"/>
                </a:solidFill>
                <a:latin typeface="Verdana" charset="0"/>
                <a:ea typeface="Verdana" charset="0"/>
                <a:cs typeface="Verdana" charset="0"/>
              </a:rPr>
              <a:t>Further </a:t>
            </a:r>
            <a:r>
              <a:rPr lang="en-US" sz="1600" b="1" dirty="0">
                <a:solidFill>
                  <a:srgbClr val="0033A0"/>
                </a:solidFill>
                <a:latin typeface="Verdana" charset="0"/>
                <a:ea typeface="Verdana" charset="0"/>
                <a:cs typeface="Verdana" charset="0"/>
              </a:rPr>
              <a:t>validation </a:t>
            </a:r>
            <a:r>
              <a:rPr lang="en-US" sz="1600" dirty="0">
                <a:solidFill>
                  <a:srgbClr val="0033A0"/>
                </a:solidFill>
                <a:latin typeface="Verdana" charset="0"/>
                <a:ea typeface="Verdana" charset="0"/>
                <a:cs typeface="Verdana" charset="0"/>
              </a:rPr>
              <a:t>necessary</a:t>
            </a:r>
          </a:p>
        </p:txBody>
      </p:sp>
      <p:sp>
        <p:nvSpPr>
          <p:cNvPr id="6" name="Subtitle 2">
            <a:extLst>
              <a:ext uri="{FF2B5EF4-FFF2-40B4-BE49-F238E27FC236}">
                <a16:creationId xmlns:a16="http://schemas.microsoft.com/office/drawing/2014/main" id="{47AA2D90-1978-FC46-9906-3BB9BC72BF61}"/>
              </a:ext>
            </a:extLst>
          </p:cNvPr>
          <p:cNvSpPr txBox="1">
            <a:spLocks/>
          </p:cNvSpPr>
          <p:nvPr/>
        </p:nvSpPr>
        <p:spPr>
          <a:xfrm>
            <a:off x="228755" y="2053879"/>
            <a:ext cx="9349611" cy="335852"/>
          </a:xfrm>
          <a:prstGeom prst="rect">
            <a:avLst/>
          </a:prstGeom>
          <a:solidFill>
            <a:schemeClr val="accent1"/>
          </a:solidFill>
        </p:spPr>
        <p:txBody>
          <a:bodyPr vert="horz" wrap="none" lIns="0" tIns="36000" rIns="91440" bIns="36000" rtlCol="0" anchor="t" anchorCtr="0">
            <a:spAutoFit/>
          </a:bodyPr>
          <a:lstStyle>
            <a:lvl1pPr marL="96836" indent="0" algn="l" defTabSz="914354" rtl="0" eaLnBrk="1" latinLnBrk="0" hangingPunct="1">
              <a:lnSpc>
                <a:spcPct val="95000"/>
              </a:lnSpc>
              <a:spcBef>
                <a:spcPts val="1000"/>
              </a:spcBef>
              <a:spcAft>
                <a:spcPts val="1000"/>
              </a:spcAft>
              <a:buFont typeface="Arial" charset="0"/>
              <a:buNone/>
              <a:tabLst/>
              <a:defRPr lang="nl-NL" sz="1800" kern="1200" cap="all" baseline="0" dirty="0" smtClean="0">
                <a:solidFill>
                  <a:schemeClr val="bg1"/>
                </a:solidFill>
                <a:latin typeface="Verdana" charset="0"/>
                <a:ea typeface="Verdana" charset="0"/>
                <a:cs typeface="Verdana" charset="0"/>
              </a:defRPr>
            </a:lvl1pPr>
            <a:lvl2pPr marL="457178" indent="0" algn="ctr" defTabSz="914354" rtl="0" eaLnBrk="1" latinLnBrk="0" hangingPunct="1">
              <a:lnSpc>
                <a:spcPct val="95000"/>
              </a:lnSpc>
              <a:spcBef>
                <a:spcPts val="500"/>
              </a:spcBef>
              <a:buClr>
                <a:srgbClr val="FF5000"/>
              </a:buClr>
              <a:buSzPct val="90000"/>
              <a:buFont typeface="LucidaGrande" charset="0"/>
              <a:buNone/>
              <a:tabLst/>
              <a:defRPr sz="2000" kern="1200">
                <a:solidFill>
                  <a:schemeClr val="accent1"/>
                </a:solidFill>
                <a:latin typeface="Verdana" charset="0"/>
                <a:ea typeface="Verdana" charset="0"/>
                <a:cs typeface="Verdana" charset="0"/>
              </a:defRPr>
            </a:lvl2pPr>
            <a:lvl3pPr marL="914354" indent="0" algn="ctr" defTabSz="914354" rtl="0" eaLnBrk="1" latinLnBrk="0" hangingPunct="1">
              <a:lnSpc>
                <a:spcPct val="95000"/>
              </a:lnSpc>
              <a:spcBef>
                <a:spcPts val="500"/>
              </a:spcBef>
              <a:buClr>
                <a:schemeClr val="bg1">
                  <a:lumMod val="50000"/>
                </a:schemeClr>
              </a:buClr>
              <a:buSzPct val="90000"/>
              <a:buFont typeface="LucidaGrande" charset="0"/>
              <a:buNone/>
              <a:tabLst/>
              <a:defRPr sz="1800" kern="1200">
                <a:solidFill>
                  <a:schemeClr val="accent1"/>
                </a:solidFill>
                <a:latin typeface="Verdana" charset="0"/>
                <a:ea typeface="Verdana" charset="0"/>
                <a:cs typeface="Verdana" charset="0"/>
              </a:defRPr>
            </a:lvl3pPr>
            <a:lvl4pPr marL="1371532" indent="0" algn="ctr" defTabSz="914354" rtl="0" eaLnBrk="1" latinLnBrk="0" hangingPunct="1">
              <a:lnSpc>
                <a:spcPct val="95000"/>
              </a:lnSpc>
              <a:spcBef>
                <a:spcPts val="500"/>
              </a:spcBef>
              <a:buClr>
                <a:srgbClr val="FF5000"/>
              </a:buClr>
              <a:buFont typeface="Arial"/>
              <a:buNone/>
              <a:tabLst/>
              <a:defRPr sz="1600" kern="1200">
                <a:solidFill>
                  <a:schemeClr val="accent1"/>
                </a:solidFill>
                <a:latin typeface="Verdana" charset="0"/>
                <a:ea typeface="Verdana" charset="0"/>
                <a:cs typeface="Verdana" charset="0"/>
              </a:defRPr>
            </a:lvl4pPr>
            <a:lvl5pPr marL="1828709" indent="0" algn="ctr" defTabSz="914354" rtl="0" eaLnBrk="1" latinLnBrk="0" hangingPunct="1">
              <a:lnSpc>
                <a:spcPct val="95000"/>
              </a:lnSpc>
              <a:spcBef>
                <a:spcPts val="500"/>
              </a:spcBef>
              <a:buClr>
                <a:schemeClr val="bg1">
                  <a:lumMod val="50000"/>
                </a:schemeClr>
              </a:buClr>
              <a:buFont typeface="Arial"/>
              <a:buNone/>
              <a:tabLst/>
              <a:defRPr sz="1600" kern="1200">
                <a:solidFill>
                  <a:schemeClr val="accent1"/>
                </a:solidFill>
                <a:latin typeface="Verdana" charset="0"/>
                <a:ea typeface="Verdana" charset="0"/>
                <a:cs typeface="Verdana" charset="0"/>
              </a:defRPr>
            </a:lvl5pPr>
            <a:lvl6pPr marL="2285886" indent="0" algn="ctr" defTabSz="914354"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GB" dirty="0"/>
              <a:t>Ro 2: How will global mean lake temperature and lake ice change?</a:t>
            </a:r>
            <a:endParaRPr lang="en-US" dirty="0"/>
          </a:p>
        </p:txBody>
      </p:sp>
      <p:sp>
        <p:nvSpPr>
          <p:cNvPr id="8" name="TextBox 7">
            <a:extLst>
              <a:ext uri="{FF2B5EF4-FFF2-40B4-BE49-F238E27FC236}">
                <a16:creationId xmlns:a16="http://schemas.microsoft.com/office/drawing/2014/main" id="{50FDC63E-0E66-8949-A389-9FFC36DC661B}"/>
              </a:ext>
            </a:extLst>
          </p:cNvPr>
          <p:cNvSpPr txBox="1"/>
          <p:nvPr/>
        </p:nvSpPr>
        <p:spPr>
          <a:xfrm>
            <a:off x="235894" y="2503252"/>
            <a:ext cx="11741247" cy="584775"/>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0033A0"/>
                </a:solidFill>
                <a:latin typeface="Verdana" charset="0"/>
                <a:ea typeface="Verdana" charset="0"/>
                <a:cs typeface="Verdana" charset="0"/>
              </a:rPr>
              <a:t>Increased </a:t>
            </a:r>
            <a:r>
              <a:rPr lang="en-US" sz="1600" dirty="0">
                <a:solidFill>
                  <a:srgbClr val="0033A0"/>
                </a:solidFill>
                <a:latin typeface="Verdana" charset="0"/>
                <a:ea typeface="Verdana" charset="0"/>
                <a:cs typeface="Verdana" charset="0"/>
              </a:rPr>
              <a:t>temperature and </a:t>
            </a:r>
            <a:r>
              <a:rPr lang="en-US" sz="1600" b="1" dirty="0">
                <a:solidFill>
                  <a:srgbClr val="0033A0"/>
                </a:solidFill>
                <a:latin typeface="Verdana" charset="0"/>
                <a:ea typeface="Verdana" charset="0"/>
                <a:cs typeface="Verdana" charset="0"/>
              </a:rPr>
              <a:t>decreased</a:t>
            </a:r>
            <a:r>
              <a:rPr lang="en-US" sz="1600" dirty="0">
                <a:solidFill>
                  <a:srgbClr val="0033A0"/>
                </a:solidFill>
                <a:latin typeface="Verdana" charset="0"/>
                <a:ea typeface="Verdana" charset="0"/>
                <a:cs typeface="Verdana" charset="0"/>
              </a:rPr>
              <a:t> ice coverage </a:t>
            </a:r>
          </a:p>
          <a:p>
            <a:pPr marL="285750" indent="-285750">
              <a:buFont typeface="Arial" panose="020B0604020202020204" pitchFamily="34" charset="0"/>
              <a:buChar char="•"/>
            </a:pPr>
            <a:r>
              <a:rPr lang="en-US" sz="1600" dirty="0">
                <a:solidFill>
                  <a:srgbClr val="0033A0"/>
                </a:solidFill>
                <a:latin typeface="Verdana" charset="0"/>
                <a:ea typeface="Verdana" charset="0"/>
                <a:cs typeface="Verdana" charset="0"/>
              </a:rPr>
              <a:t>Only </a:t>
            </a:r>
            <a:r>
              <a:rPr lang="en-US" sz="1600" b="1" dirty="0">
                <a:solidFill>
                  <a:srgbClr val="0033A0"/>
                </a:solidFill>
                <a:latin typeface="Verdana" charset="0"/>
                <a:ea typeface="Verdana" charset="0"/>
                <a:cs typeface="Verdana" charset="0"/>
              </a:rPr>
              <a:t>RCP 2.6 </a:t>
            </a:r>
            <a:r>
              <a:rPr lang="en-US" sz="1600" dirty="0">
                <a:solidFill>
                  <a:srgbClr val="0033A0"/>
                </a:solidFill>
                <a:latin typeface="Verdana" charset="0"/>
                <a:ea typeface="Verdana" charset="0"/>
                <a:cs typeface="Verdana" charset="0"/>
              </a:rPr>
              <a:t>projections stabilizing</a:t>
            </a:r>
          </a:p>
        </p:txBody>
      </p:sp>
      <p:sp>
        <p:nvSpPr>
          <p:cNvPr id="9" name="Subtitle 2">
            <a:extLst>
              <a:ext uri="{FF2B5EF4-FFF2-40B4-BE49-F238E27FC236}">
                <a16:creationId xmlns:a16="http://schemas.microsoft.com/office/drawing/2014/main" id="{E765844A-3753-6245-9372-0DF5E2D06ADC}"/>
              </a:ext>
            </a:extLst>
          </p:cNvPr>
          <p:cNvSpPr txBox="1">
            <a:spLocks/>
          </p:cNvSpPr>
          <p:nvPr/>
        </p:nvSpPr>
        <p:spPr>
          <a:xfrm>
            <a:off x="221998" y="3434122"/>
            <a:ext cx="7555210" cy="335852"/>
          </a:xfrm>
          <a:prstGeom prst="rect">
            <a:avLst/>
          </a:prstGeom>
          <a:solidFill>
            <a:schemeClr val="accent1"/>
          </a:solidFill>
        </p:spPr>
        <p:txBody>
          <a:bodyPr vert="horz" wrap="none" lIns="0" tIns="36000" rIns="91440" bIns="36000" rtlCol="0" anchor="t" anchorCtr="0">
            <a:spAutoFit/>
          </a:bodyPr>
          <a:lstStyle>
            <a:lvl1pPr marL="96836" indent="0" algn="l" defTabSz="914354" rtl="0" eaLnBrk="1" latinLnBrk="0" hangingPunct="1">
              <a:lnSpc>
                <a:spcPct val="95000"/>
              </a:lnSpc>
              <a:spcBef>
                <a:spcPts val="1000"/>
              </a:spcBef>
              <a:spcAft>
                <a:spcPts val="1000"/>
              </a:spcAft>
              <a:buFont typeface="Arial" charset="0"/>
              <a:buNone/>
              <a:tabLst/>
              <a:defRPr lang="nl-NL" sz="1800" kern="1200" cap="all" baseline="0" dirty="0" smtClean="0">
                <a:solidFill>
                  <a:schemeClr val="bg1"/>
                </a:solidFill>
                <a:latin typeface="Verdana" charset="0"/>
                <a:ea typeface="Verdana" charset="0"/>
                <a:cs typeface="Verdana" charset="0"/>
              </a:defRPr>
            </a:lvl1pPr>
            <a:lvl2pPr marL="457178" indent="0" algn="ctr" defTabSz="914354" rtl="0" eaLnBrk="1" latinLnBrk="0" hangingPunct="1">
              <a:lnSpc>
                <a:spcPct val="95000"/>
              </a:lnSpc>
              <a:spcBef>
                <a:spcPts val="500"/>
              </a:spcBef>
              <a:buClr>
                <a:srgbClr val="FF5000"/>
              </a:buClr>
              <a:buSzPct val="90000"/>
              <a:buFont typeface="LucidaGrande" charset="0"/>
              <a:buNone/>
              <a:tabLst/>
              <a:defRPr sz="2000" kern="1200">
                <a:solidFill>
                  <a:schemeClr val="accent1"/>
                </a:solidFill>
                <a:latin typeface="Verdana" charset="0"/>
                <a:ea typeface="Verdana" charset="0"/>
                <a:cs typeface="Verdana" charset="0"/>
              </a:defRPr>
            </a:lvl2pPr>
            <a:lvl3pPr marL="914354" indent="0" algn="ctr" defTabSz="914354" rtl="0" eaLnBrk="1" latinLnBrk="0" hangingPunct="1">
              <a:lnSpc>
                <a:spcPct val="95000"/>
              </a:lnSpc>
              <a:spcBef>
                <a:spcPts val="500"/>
              </a:spcBef>
              <a:buClr>
                <a:schemeClr val="bg1">
                  <a:lumMod val="50000"/>
                </a:schemeClr>
              </a:buClr>
              <a:buSzPct val="90000"/>
              <a:buFont typeface="LucidaGrande" charset="0"/>
              <a:buNone/>
              <a:tabLst/>
              <a:defRPr sz="1800" kern="1200">
                <a:solidFill>
                  <a:schemeClr val="accent1"/>
                </a:solidFill>
                <a:latin typeface="Verdana" charset="0"/>
                <a:ea typeface="Verdana" charset="0"/>
                <a:cs typeface="Verdana" charset="0"/>
              </a:defRPr>
            </a:lvl3pPr>
            <a:lvl4pPr marL="1371532" indent="0" algn="ctr" defTabSz="914354" rtl="0" eaLnBrk="1" latinLnBrk="0" hangingPunct="1">
              <a:lnSpc>
                <a:spcPct val="95000"/>
              </a:lnSpc>
              <a:spcBef>
                <a:spcPts val="500"/>
              </a:spcBef>
              <a:buClr>
                <a:srgbClr val="FF5000"/>
              </a:buClr>
              <a:buFont typeface="Arial"/>
              <a:buNone/>
              <a:tabLst/>
              <a:defRPr sz="1600" kern="1200">
                <a:solidFill>
                  <a:schemeClr val="accent1"/>
                </a:solidFill>
                <a:latin typeface="Verdana" charset="0"/>
                <a:ea typeface="Verdana" charset="0"/>
                <a:cs typeface="Verdana" charset="0"/>
              </a:defRPr>
            </a:lvl4pPr>
            <a:lvl5pPr marL="1828709" indent="0" algn="ctr" defTabSz="914354" rtl="0" eaLnBrk="1" latinLnBrk="0" hangingPunct="1">
              <a:lnSpc>
                <a:spcPct val="95000"/>
              </a:lnSpc>
              <a:spcBef>
                <a:spcPts val="500"/>
              </a:spcBef>
              <a:buClr>
                <a:schemeClr val="bg1">
                  <a:lumMod val="50000"/>
                </a:schemeClr>
              </a:buClr>
              <a:buFont typeface="Arial"/>
              <a:buNone/>
              <a:tabLst/>
              <a:defRPr sz="1600" kern="1200">
                <a:solidFill>
                  <a:schemeClr val="accent1"/>
                </a:solidFill>
                <a:latin typeface="Verdana" charset="0"/>
                <a:ea typeface="Verdana" charset="0"/>
                <a:cs typeface="Verdana" charset="0"/>
              </a:defRPr>
            </a:lvl5pPr>
            <a:lvl6pPr marL="2285886" indent="0" algn="ctr" defTabSz="914354"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GB" dirty="0"/>
              <a:t>Ro 3: What is the global outlook of changes by 2100?</a:t>
            </a:r>
            <a:endParaRPr lang="en-US" dirty="0"/>
          </a:p>
        </p:txBody>
      </p:sp>
      <p:sp>
        <p:nvSpPr>
          <p:cNvPr id="12" name="TextBox 11">
            <a:extLst>
              <a:ext uri="{FF2B5EF4-FFF2-40B4-BE49-F238E27FC236}">
                <a16:creationId xmlns:a16="http://schemas.microsoft.com/office/drawing/2014/main" id="{D0D02DF3-790F-9448-B8DD-D120F07A97A3}"/>
              </a:ext>
            </a:extLst>
          </p:cNvPr>
          <p:cNvSpPr txBox="1"/>
          <p:nvPr/>
        </p:nvSpPr>
        <p:spPr>
          <a:xfrm>
            <a:off x="235894" y="3827670"/>
            <a:ext cx="11741247" cy="584775"/>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0033A0"/>
                </a:solidFill>
                <a:latin typeface="Verdana" charset="0"/>
                <a:ea typeface="Verdana" charset="0"/>
                <a:cs typeface="Verdana" charset="0"/>
              </a:rPr>
              <a:t>Latitude/distance to oceans</a:t>
            </a:r>
            <a:r>
              <a:rPr lang="en-US" sz="1600" dirty="0">
                <a:solidFill>
                  <a:srgbClr val="0033A0"/>
                </a:solidFill>
                <a:latin typeface="Verdana" charset="0"/>
                <a:ea typeface="Verdana" charset="0"/>
                <a:cs typeface="Verdana" charset="0"/>
              </a:rPr>
              <a:t> correlate with reductions in temperature/ice cover: polar amplification and land-ocean dynamics?</a:t>
            </a:r>
          </a:p>
        </p:txBody>
      </p:sp>
      <p:sp>
        <p:nvSpPr>
          <p:cNvPr id="13" name="Subtitle 2">
            <a:extLst>
              <a:ext uri="{FF2B5EF4-FFF2-40B4-BE49-F238E27FC236}">
                <a16:creationId xmlns:a16="http://schemas.microsoft.com/office/drawing/2014/main" id="{190A8B63-E966-C547-9F45-5D375D536B08}"/>
              </a:ext>
            </a:extLst>
          </p:cNvPr>
          <p:cNvSpPr txBox="1">
            <a:spLocks/>
          </p:cNvSpPr>
          <p:nvPr/>
        </p:nvSpPr>
        <p:spPr>
          <a:xfrm>
            <a:off x="221998" y="4763817"/>
            <a:ext cx="7390485" cy="335852"/>
          </a:xfrm>
          <a:prstGeom prst="rect">
            <a:avLst/>
          </a:prstGeom>
          <a:solidFill>
            <a:schemeClr val="accent1"/>
          </a:solidFill>
        </p:spPr>
        <p:txBody>
          <a:bodyPr vert="horz" wrap="none" lIns="0" tIns="36000" rIns="91440" bIns="36000" rtlCol="0" anchor="t" anchorCtr="0">
            <a:spAutoFit/>
          </a:bodyPr>
          <a:lstStyle>
            <a:lvl1pPr marL="96836" indent="0" algn="l" defTabSz="914354" rtl="0" eaLnBrk="1" latinLnBrk="0" hangingPunct="1">
              <a:lnSpc>
                <a:spcPct val="95000"/>
              </a:lnSpc>
              <a:spcBef>
                <a:spcPts val="1000"/>
              </a:spcBef>
              <a:spcAft>
                <a:spcPts val="1000"/>
              </a:spcAft>
              <a:buFont typeface="Arial" charset="0"/>
              <a:buNone/>
              <a:tabLst/>
              <a:defRPr lang="nl-NL" sz="1800" kern="1200" cap="all" baseline="0" dirty="0" smtClean="0">
                <a:solidFill>
                  <a:schemeClr val="bg1"/>
                </a:solidFill>
                <a:latin typeface="Verdana" charset="0"/>
                <a:ea typeface="Verdana" charset="0"/>
                <a:cs typeface="Verdana" charset="0"/>
              </a:defRPr>
            </a:lvl1pPr>
            <a:lvl2pPr marL="457178" indent="0" algn="ctr" defTabSz="914354" rtl="0" eaLnBrk="1" latinLnBrk="0" hangingPunct="1">
              <a:lnSpc>
                <a:spcPct val="95000"/>
              </a:lnSpc>
              <a:spcBef>
                <a:spcPts val="500"/>
              </a:spcBef>
              <a:buClr>
                <a:srgbClr val="FF5000"/>
              </a:buClr>
              <a:buSzPct val="90000"/>
              <a:buFont typeface="LucidaGrande" charset="0"/>
              <a:buNone/>
              <a:tabLst/>
              <a:defRPr sz="2000" kern="1200">
                <a:solidFill>
                  <a:schemeClr val="accent1"/>
                </a:solidFill>
                <a:latin typeface="Verdana" charset="0"/>
                <a:ea typeface="Verdana" charset="0"/>
                <a:cs typeface="Verdana" charset="0"/>
              </a:defRPr>
            </a:lvl2pPr>
            <a:lvl3pPr marL="914354" indent="0" algn="ctr" defTabSz="914354" rtl="0" eaLnBrk="1" latinLnBrk="0" hangingPunct="1">
              <a:lnSpc>
                <a:spcPct val="95000"/>
              </a:lnSpc>
              <a:spcBef>
                <a:spcPts val="500"/>
              </a:spcBef>
              <a:buClr>
                <a:schemeClr val="bg1">
                  <a:lumMod val="50000"/>
                </a:schemeClr>
              </a:buClr>
              <a:buSzPct val="90000"/>
              <a:buFont typeface="LucidaGrande" charset="0"/>
              <a:buNone/>
              <a:tabLst/>
              <a:defRPr sz="1800" kern="1200">
                <a:solidFill>
                  <a:schemeClr val="accent1"/>
                </a:solidFill>
                <a:latin typeface="Verdana" charset="0"/>
                <a:ea typeface="Verdana" charset="0"/>
                <a:cs typeface="Verdana" charset="0"/>
              </a:defRPr>
            </a:lvl3pPr>
            <a:lvl4pPr marL="1371532" indent="0" algn="ctr" defTabSz="914354" rtl="0" eaLnBrk="1" latinLnBrk="0" hangingPunct="1">
              <a:lnSpc>
                <a:spcPct val="95000"/>
              </a:lnSpc>
              <a:spcBef>
                <a:spcPts val="500"/>
              </a:spcBef>
              <a:buClr>
                <a:srgbClr val="FF5000"/>
              </a:buClr>
              <a:buFont typeface="Arial"/>
              <a:buNone/>
              <a:tabLst/>
              <a:defRPr sz="1600" kern="1200">
                <a:solidFill>
                  <a:schemeClr val="accent1"/>
                </a:solidFill>
                <a:latin typeface="Verdana" charset="0"/>
                <a:ea typeface="Verdana" charset="0"/>
                <a:cs typeface="Verdana" charset="0"/>
              </a:defRPr>
            </a:lvl4pPr>
            <a:lvl5pPr marL="1828709" indent="0" algn="ctr" defTabSz="914354" rtl="0" eaLnBrk="1" latinLnBrk="0" hangingPunct="1">
              <a:lnSpc>
                <a:spcPct val="95000"/>
              </a:lnSpc>
              <a:spcBef>
                <a:spcPts val="500"/>
              </a:spcBef>
              <a:buClr>
                <a:schemeClr val="bg1">
                  <a:lumMod val="50000"/>
                </a:schemeClr>
              </a:buClr>
              <a:buFont typeface="Arial"/>
              <a:buNone/>
              <a:tabLst/>
              <a:defRPr sz="1600" kern="1200">
                <a:solidFill>
                  <a:schemeClr val="accent1"/>
                </a:solidFill>
                <a:latin typeface="Verdana" charset="0"/>
                <a:ea typeface="Verdana" charset="0"/>
                <a:cs typeface="Verdana" charset="0"/>
              </a:defRPr>
            </a:lvl5pPr>
            <a:lvl6pPr marL="2285886" indent="0" algn="ctr" defTabSz="914354"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GB" dirty="0"/>
              <a:t>Ro 4: What are the changes per </a:t>
            </a:r>
            <a:r>
              <a:rPr lang="en-GB" baseline="30000" dirty="0" err="1"/>
              <a:t>o</a:t>
            </a:r>
            <a:r>
              <a:rPr lang="en-GB" dirty="0" err="1"/>
              <a:t>C</a:t>
            </a:r>
            <a:r>
              <a:rPr lang="en-GB" dirty="0"/>
              <a:t> surface warming?</a:t>
            </a:r>
            <a:endParaRPr lang="en-US" dirty="0"/>
          </a:p>
        </p:txBody>
      </p:sp>
      <p:sp>
        <p:nvSpPr>
          <p:cNvPr id="14" name="TextBox 13">
            <a:extLst>
              <a:ext uri="{FF2B5EF4-FFF2-40B4-BE49-F238E27FC236}">
                <a16:creationId xmlns:a16="http://schemas.microsoft.com/office/drawing/2014/main" id="{601EC747-1E41-4A46-B99E-6FBDA660566D}"/>
              </a:ext>
            </a:extLst>
          </p:cNvPr>
          <p:cNvSpPr txBox="1"/>
          <p:nvPr/>
        </p:nvSpPr>
        <p:spPr>
          <a:xfrm>
            <a:off x="221998" y="5217638"/>
            <a:ext cx="11741247"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0033A0"/>
                </a:solidFill>
                <a:latin typeface="Verdana" charset="0"/>
                <a:ea typeface="Verdana" charset="0"/>
                <a:cs typeface="Verdana" charset="0"/>
              </a:rPr>
              <a:t>Linear </a:t>
            </a:r>
            <a:r>
              <a:rPr lang="en-US" sz="1600" dirty="0">
                <a:solidFill>
                  <a:srgbClr val="0033A0"/>
                </a:solidFill>
                <a:latin typeface="Verdana" charset="0"/>
                <a:ea typeface="Verdana" charset="0"/>
                <a:cs typeface="Verdana" charset="0"/>
              </a:rPr>
              <a:t>scaling for global means</a:t>
            </a:r>
            <a:endParaRPr lang="en-US" sz="1600" b="1" dirty="0">
              <a:solidFill>
                <a:srgbClr val="0033A0"/>
              </a:solidFill>
              <a:latin typeface="Verdana" charset="0"/>
              <a:ea typeface="Verdana" charset="0"/>
              <a:cs typeface="Verdana" charset="0"/>
            </a:endParaRPr>
          </a:p>
          <a:p>
            <a:pPr marL="285750" indent="-285750">
              <a:buFont typeface="Arial" panose="020B0604020202020204" pitchFamily="34" charset="0"/>
              <a:buChar char="•"/>
            </a:pPr>
            <a:r>
              <a:rPr lang="en-US" sz="1600" dirty="0">
                <a:solidFill>
                  <a:srgbClr val="0033A0"/>
                </a:solidFill>
                <a:latin typeface="Verdana" charset="0"/>
                <a:ea typeface="Verdana" charset="0"/>
                <a:cs typeface="Verdana" charset="0"/>
              </a:rPr>
              <a:t>Lake temperature climate sensitive in </a:t>
            </a:r>
            <a:r>
              <a:rPr lang="en-US" sz="1600" b="1" dirty="0">
                <a:solidFill>
                  <a:srgbClr val="0033A0"/>
                </a:solidFill>
                <a:latin typeface="Verdana" charset="0"/>
                <a:ea typeface="Verdana" charset="0"/>
                <a:cs typeface="Verdana" charset="0"/>
              </a:rPr>
              <a:t>Scandinavia</a:t>
            </a:r>
            <a:r>
              <a:rPr lang="en-US" sz="1600" dirty="0">
                <a:solidFill>
                  <a:srgbClr val="0033A0"/>
                </a:solidFill>
                <a:latin typeface="Verdana" charset="0"/>
                <a:ea typeface="Verdana" charset="0"/>
                <a:cs typeface="Verdana" charset="0"/>
              </a:rPr>
              <a:t> and </a:t>
            </a:r>
            <a:r>
              <a:rPr lang="en-US" sz="1600" b="1" dirty="0">
                <a:solidFill>
                  <a:srgbClr val="0033A0"/>
                </a:solidFill>
                <a:latin typeface="Verdana" charset="0"/>
                <a:ea typeface="Verdana" charset="0"/>
                <a:cs typeface="Verdana" charset="0"/>
              </a:rPr>
              <a:t>northern Canada</a:t>
            </a:r>
            <a:r>
              <a:rPr lang="en-US" sz="1600" dirty="0">
                <a:solidFill>
                  <a:srgbClr val="0033A0"/>
                </a:solidFill>
                <a:latin typeface="Verdana" charset="0"/>
                <a:ea typeface="Verdana" charset="0"/>
                <a:cs typeface="Verdana" charset="0"/>
              </a:rPr>
              <a:t> </a:t>
            </a:r>
          </a:p>
          <a:p>
            <a:pPr marL="285750" indent="-285750">
              <a:buFont typeface="Arial" panose="020B0604020202020204" pitchFamily="34" charset="0"/>
              <a:buChar char="•"/>
            </a:pPr>
            <a:r>
              <a:rPr lang="en-US" sz="1600" dirty="0">
                <a:solidFill>
                  <a:srgbClr val="0033A0"/>
                </a:solidFill>
                <a:latin typeface="Verdana" charset="0"/>
                <a:ea typeface="Verdana" charset="0"/>
                <a:cs typeface="Verdana" charset="0"/>
              </a:rPr>
              <a:t>Ice cover climate sensitive in </a:t>
            </a:r>
            <a:r>
              <a:rPr lang="en-US" sz="1600" b="1" dirty="0">
                <a:solidFill>
                  <a:srgbClr val="0033A0"/>
                </a:solidFill>
                <a:latin typeface="Verdana" charset="0"/>
                <a:ea typeface="Verdana" charset="0"/>
                <a:cs typeface="Verdana" charset="0"/>
              </a:rPr>
              <a:t>Coastal regions</a:t>
            </a:r>
            <a:endParaRPr lang="en-US" sz="1600" dirty="0">
              <a:solidFill>
                <a:srgbClr val="0033A0"/>
              </a:solidFill>
              <a:latin typeface="Verdana" charset="0"/>
              <a:ea typeface="Verdana" charset="0"/>
              <a:cs typeface="Verdana" charset="0"/>
            </a:endParaRPr>
          </a:p>
        </p:txBody>
      </p:sp>
    </p:spTree>
    <p:extLst>
      <p:ext uri="{BB962C8B-B14F-4D97-AF65-F5344CB8AC3E}">
        <p14:creationId xmlns:p14="http://schemas.microsoft.com/office/powerpoint/2010/main" val="1582579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34C5FC-46DD-44F5-BA1C-243F92226177}"/>
              </a:ext>
            </a:extLst>
          </p:cNvPr>
          <p:cNvSpPr>
            <a:spLocks noGrp="1"/>
          </p:cNvSpPr>
          <p:nvPr>
            <p:ph type="ftr" sz="quarter" idx="10"/>
          </p:nvPr>
        </p:nvSpPr>
        <p:spPr/>
        <p:txBody>
          <a:bodyPr/>
          <a:lstStyle/>
          <a:p>
            <a:r>
              <a:rPr lang="nl-NL"/>
              <a:t>Lake Workshop</a:t>
            </a:r>
            <a:endParaRPr lang="nl-NL" dirty="0"/>
          </a:p>
        </p:txBody>
      </p:sp>
      <p:sp>
        <p:nvSpPr>
          <p:cNvPr id="3" name="Slide Number Placeholder 2">
            <a:extLst>
              <a:ext uri="{FF2B5EF4-FFF2-40B4-BE49-F238E27FC236}">
                <a16:creationId xmlns:a16="http://schemas.microsoft.com/office/drawing/2014/main" id="{5AECB233-C61C-44E9-80E0-0B08879D3E1E}"/>
              </a:ext>
            </a:extLst>
          </p:cNvPr>
          <p:cNvSpPr>
            <a:spLocks noGrp="1"/>
          </p:cNvSpPr>
          <p:nvPr>
            <p:ph type="sldNum" sz="quarter" idx="11"/>
          </p:nvPr>
        </p:nvSpPr>
        <p:spPr/>
        <p:txBody>
          <a:bodyPr/>
          <a:lstStyle/>
          <a:p>
            <a:r>
              <a:rPr lang="nl-NL"/>
              <a:t> </a:t>
            </a:r>
            <a:fld id="{7190E97B-EB42-4EC3-9632-F73840D27D16}" type="datetime1">
              <a:rPr lang="nl-NL" smtClean="0"/>
              <a:pPr/>
              <a:t>22-10-2019</a:t>
            </a:fld>
            <a:r>
              <a:rPr lang="nl-NL"/>
              <a:t> | </a:t>
            </a:r>
            <a:fld id="{2DAB09C5-3251-4B47-B002-D03712DC64C3}" type="slidenum">
              <a:rPr lang="nl-NL" smtClean="0"/>
              <a:pPr/>
              <a:t>25</a:t>
            </a:fld>
            <a:endParaRPr lang="nl-NL" dirty="0"/>
          </a:p>
        </p:txBody>
      </p:sp>
      <p:pic>
        <p:nvPicPr>
          <p:cNvPr id="7" name="Picture 6">
            <a:extLst>
              <a:ext uri="{FF2B5EF4-FFF2-40B4-BE49-F238E27FC236}">
                <a16:creationId xmlns:a16="http://schemas.microsoft.com/office/drawing/2014/main" id="{C1C5B8E9-A803-4F82-BEDF-599A4352B1AF}"/>
              </a:ext>
            </a:extLst>
          </p:cNvPr>
          <p:cNvPicPr>
            <a:picLocks noChangeAspect="1"/>
          </p:cNvPicPr>
          <p:nvPr/>
        </p:nvPicPr>
        <p:blipFill>
          <a:blip r:embed="rId2"/>
          <a:stretch>
            <a:fillRect/>
          </a:stretch>
        </p:blipFill>
        <p:spPr>
          <a:xfrm>
            <a:off x="2940148" y="49885"/>
            <a:ext cx="6330461" cy="6778313"/>
          </a:xfrm>
          <a:prstGeom prst="rect">
            <a:avLst/>
          </a:prstGeom>
        </p:spPr>
      </p:pic>
    </p:spTree>
    <p:extLst>
      <p:ext uri="{BB962C8B-B14F-4D97-AF65-F5344CB8AC3E}">
        <p14:creationId xmlns:p14="http://schemas.microsoft.com/office/powerpoint/2010/main" val="637752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DBE5BE-DA68-46ED-9B75-415E92BD41B0}"/>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FDCE7A6E-8478-4474-9269-7C5A8A83BC83}"/>
              </a:ext>
            </a:extLst>
          </p:cNvPr>
          <p:cNvSpPr>
            <a:spLocks noGrp="1"/>
          </p:cNvSpPr>
          <p:nvPr>
            <p:ph type="sldNum" sz="quarter" idx="11"/>
          </p:nvPr>
        </p:nvSpPr>
        <p:spPr/>
        <p:txBody>
          <a:bodyPr/>
          <a:lstStyle/>
          <a:p>
            <a:r>
              <a:rPr lang="nl-NL"/>
              <a:t> </a:t>
            </a:r>
            <a:fld id="{F486B261-CC14-4FE2-B7E9-4D509031D8BA}" type="datetime1">
              <a:rPr lang="nl-NL" smtClean="0"/>
              <a:pPr/>
              <a:t>22-10-2019</a:t>
            </a:fld>
            <a:r>
              <a:rPr lang="nl-NL"/>
              <a:t> | </a:t>
            </a:r>
            <a:fld id="{2DAB09C5-3251-4B47-B002-D03712DC64C3}" type="slidenum">
              <a:rPr lang="nl-NL" smtClean="0"/>
              <a:pPr/>
              <a:t>26</a:t>
            </a:fld>
            <a:endParaRPr lang="nl-NL" dirty="0"/>
          </a:p>
        </p:txBody>
      </p:sp>
      <p:pic>
        <p:nvPicPr>
          <p:cNvPr id="4" name="Picture 3">
            <a:extLst>
              <a:ext uri="{FF2B5EF4-FFF2-40B4-BE49-F238E27FC236}">
                <a16:creationId xmlns:a16="http://schemas.microsoft.com/office/drawing/2014/main" id="{2869C769-D1A3-4B2C-A741-C0B0A42601A6}"/>
              </a:ext>
            </a:extLst>
          </p:cNvPr>
          <p:cNvPicPr>
            <a:picLocks noChangeAspect="1"/>
          </p:cNvPicPr>
          <p:nvPr/>
        </p:nvPicPr>
        <p:blipFill rotWithShape="1">
          <a:blip r:embed="rId3"/>
          <a:srcRect b="92723"/>
          <a:stretch/>
        </p:blipFill>
        <p:spPr>
          <a:xfrm>
            <a:off x="4153932" y="609671"/>
            <a:ext cx="7504667" cy="396169"/>
          </a:xfrm>
          <a:prstGeom prst="rect">
            <a:avLst/>
          </a:prstGeom>
          <a:ln>
            <a:noFill/>
          </a:ln>
        </p:spPr>
      </p:pic>
      <p:pic>
        <p:nvPicPr>
          <p:cNvPr id="7" name="Picture 6">
            <a:extLst>
              <a:ext uri="{FF2B5EF4-FFF2-40B4-BE49-F238E27FC236}">
                <a16:creationId xmlns:a16="http://schemas.microsoft.com/office/drawing/2014/main" id="{79AA55C3-A36B-4AD5-9F3C-37EAB78C7B63}"/>
              </a:ext>
            </a:extLst>
          </p:cNvPr>
          <p:cNvPicPr>
            <a:picLocks noChangeAspect="1"/>
          </p:cNvPicPr>
          <p:nvPr/>
        </p:nvPicPr>
        <p:blipFill rotWithShape="1">
          <a:blip r:embed="rId4"/>
          <a:srcRect t="65333"/>
          <a:stretch/>
        </p:blipFill>
        <p:spPr>
          <a:xfrm>
            <a:off x="3887960" y="1051560"/>
            <a:ext cx="8052063" cy="4764024"/>
          </a:xfrm>
          <a:prstGeom prst="rect">
            <a:avLst/>
          </a:prstGeom>
        </p:spPr>
      </p:pic>
    </p:spTree>
    <p:extLst>
      <p:ext uri="{BB962C8B-B14F-4D97-AF65-F5344CB8AC3E}">
        <p14:creationId xmlns:p14="http://schemas.microsoft.com/office/powerpoint/2010/main" val="383807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A8844C-F03E-44C7-A528-8C11B112EC4B}"/>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93D9C531-4394-42B2-B3B2-D25499B82DD8}"/>
              </a:ext>
            </a:extLst>
          </p:cNvPr>
          <p:cNvSpPr>
            <a:spLocks noGrp="1"/>
          </p:cNvSpPr>
          <p:nvPr>
            <p:ph type="sldNum" sz="quarter" idx="11"/>
          </p:nvPr>
        </p:nvSpPr>
        <p:spPr/>
        <p:txBody>
          <a:bodyPr/>
          <a:lstStyle/>
          <a:p>
            <a:r>
              <a:rPr lang="nl-NL"/>
              <a:t> </a:t>
            </a:r>
            <a:fld id="{41DC98E5-804D-4664-83B7-0AA6B3BD744C}" type="datetime1">
              <a:rPr lang="nl-NL" smtClean="0"/>
              <a:pPr/>
              <a:t>22-10-2019</a:t>
            </a:fld>
            <a:r>
              <a:rPr lang="nl-NL"/>
              <a:t> | </a:t>
            </a:r>
            <a:fld id="{2DAB09C5-3251-4B47-B002-D03712DC64C3}" type="slidenum">
              <a:rPr lang="nl-NL" smtClean="0"/>
              <a:pPr/>
              <a:t>3</a:t>
            </a:fld>
            <a:endParaRPr lang="nl-NL" dirty="0"/>
          </a:p>
        </p:txBody>
      </p:sp>
      <p:pic>
        <p:nvPicPr>
          <p:cNvPr id="7" name="Picture 2" descr="Management Team">
            <a:extLst>
              <a:ext uri="{FF2B5EF4-FFF2-40B4-BE49-F238E27FC236}">
                <a16:creationId xmlns:a16="http://schemas.microsoft.com/office/drawing/2014/main" id="{891071A5-0FC2-4F83-8026-32D909D7C93A}"/>
              </a:ext>
            </a:extLst>
          </p:cNvPr>
          <p:cNvPicPr>
            <a:picLocks noChangeAspect="1" noChangeArrowheads="1"/>
          </p:cNvPicPr>
          <p:nvPr/>
        </p:nvPicPr>
        <p:blipFill>
          <a:blip r:embed="rId3" cstate="print"/>
          <a:srcRect/>
          <a:stretch>
            <a:fillRect/>
          </a:stretch>
        </p:blipFill>
        <p:spPr bwMode="auto">
          <a:xfrm>
            <a:off x="4841875" y="2472110"/>
            <a:ext cx="2505075" cy="1409700"/>
          </a:xfrm>
          <a:prstGeom prst="rect">
            <a:avLst/>
          </a:prstGeom>
          <a:noFill/>
        </p:spPr>
      </p:pic>
      <p:grpSp>
        <p:nvGrpSpPr>
          <p:cNvPr id="8" name="Group 33">
            <a:extLst>
              <a:ext uri="{FF2B5EF4-FFF2-40B4-BE49-F238E27FC236}">
                <a16:creationId xmlns:a16="http://schemas.microsoft.com/office/drawing/2014/main" id="{70D681D0-9017-4573-848D-6EB574C6E74E}"/>
              </a:ext>
            </a:extLst>
          </p:cNvPr>
          <p:cNvGrpSpPr/>
          <p:nvPr/>
        </p:nvGrpSpPr>
        <p:grpSpPr>
          <a:xfrm>
            <a:off x="364414" y="730470"/>
            <a:ext cx="2160000" cy="1491999"/>
            <a:chOff x="364414" y="1133880"/>
            <a:chExt cx="2160000" cy="1491999"/>
          </a:xfrm>
        </p:grpSpPr>
        <p:pic>
          <p:nvPicPr>
            <p:cNvPr id="9" name="Picture 22" descr="Biodiversity">
              <a:extLst>
                <a:ext uri="{FF2B5EF4-FFF2-40B4-BE49-F238E27FC236}">
                  <a16:creationId xmlns:a16="http://schemas.microsoft.com/office/drawing/2014/main" id="{CDFB18EE-6FC2-4E5F-B1C8-007E21D88953}"/>
                </a:ext>
              </a:extLst>
            </p:cNvPr>
            <p:cNvPicPr>
              <a:picLocks noChangeAspect="1" noChangeArrowheads="1"/>
            </p:cNvPicPr>
            <p:nvPr/>
          </p:nvPicPr>
          <p:blipFill>
            <a:blip r:embed="rId4" cstate="print">
              <a:lum bright="70000" contrast="-70000"/>
            </a:blip>
            <a:srcRect/>
            <a:stretch>
              <a:fillRect/>
            </a:stretch>
          </p:blipFill>
          <p:spPr bwMode="auto">
            <a:xfrm>
              <a:off x="364414" y="1133880"/>
              <a:ext cx="2160000" cy="1215000"/>
            </a:xfrm>
            <a:prstGeom prst="rect">
              <a:avLst/>
            </a:prstGeom>
            <a:noFill/>
          </p:spPr>
        </p:pic>
        <p:sp>
          <p:nvSpPr>
            <p:cNvPr id="10" name="TextBox 9">
              <a:extLst>
                <a:ext uri="{FF2B5EF4-FFF2-40B4-BE49-F238E27FC236}">
                  <a16:creationId xmlns:a16="http://schemas.microsoft.com/office/drawing/2014/main" id="{5343F7B5-298E-4E00-88E7-785D3308C6B3}"/>
                </a:ext>
              </a:extLst>
            </p:cNvPr>
            <p:cNvSpPr txBox="1"/>
            <p:nvPr/>
          </p:nvSpPr>
          <p:spPr>
            <a:xfrm>
              <a:off x="364414" y="2348880"/>
              <a:ext cx="1048685" cy="276999"/>
            </a:xfrm>
            <a:prstGeom prst="rect">
              <a:avLst/>
            </a:prstGeom>
            <a:noFill/>
          </p:spPr>
          <p:txBody>
            <a:bodyPr wrap="none" rtlCol="0">
              <a:spAutoFit/>
            </a:bodyPr>
            <a:lstStyle/>
            <a:p>
              <a:r>
                <a:rPr lang="en-GB" sz="1200" b="1" dirty="0">
                  <a:solidFill>
                    <a:schemeClr val="accent1">
                      <a:lumMod val="20000"/>
                      <a:lumOff val="80000"/>
                    </a:schemeClr>
                  </a:solidFill>
                </a:rPr>
                <a:t>biodiversity</a:t>
              </a:r>
            </a:p>
          </p:txBody>
        </p:sp>
      </p:grpSp>
      <p:grpSp>
        <p:nvGrpSpPr>
          <p:cNvPr id="11" name="Group 38">
            <a:extLst>
              <a:ext uri="{FF2B5EF4-FFF2-40B4-BE49-F238E27FC236}">
                <a16:creationId xmlns:a16="http://schemas.microsoft.com/office/drawing/2014/main" id="{2DB80D64-720D-4D7F-99C8-2F3210B6CDFB}"/>
              </a:ext>
            </a:extLst>
          </p:cNvPr>
          <p:cNvGrpSpPr/>
          <p:nvPr/>
        </p:nvGrpSpPr>
        <p:grpSpPr>
          <a:xfrm>
            <a:off x="9838275" y="1162518"/>
            <a:ext cx="2160000" cy="1448091"/>
            <a:chOff x="9838275" y="1565928"/>
            <a:chExt cx="2160000" cy="1448091"/>
          </a:xfrm>
        </p:grpSpPr>
        <p:pic>
          <p:nvPicPr>
            <p:cNvPr id="12" name="Picture 14" descr="Energy Supply &amp; Demand">
              <a:extLst>
                <a:ext uri="{FF2B5EF4-FFF2-40B4-BE49-F238E27FC236}">
                  <a16:creationId xmlns:a16="http://schemas.microsoft.com/office/drawing/2014/main" id="{A0D17DD6-69DA-4987-B676-2FA3348C5D29}"/>
                </a:ext>
              </a:extLst>
            </p:cNvPr>
            <p:cNvPicPr>
              <a:picLocks noChangeAspect="1" noChangeArrowheads="1"/>
            </p:cNvPicPr>
            <p:nvPr/>
          </p:nvPicPr>
          <p:blipFill>
            <a:blip r:embed="rId5" cstate="print">
              <a:lum bright="70000" contrast="-70000"/>
            </a:blip>
            <a:srcRect/>
            <a:stretch>
              <a:fillRect/>
            </a:stretch>
          </p:blipFill>
          <p:spPr bwMode="auto">
            <a:xfrm>
              <a:off x="9838275" y="1565928"/>
              <a:ext cx="2160000" cy="1215000"/>
            </a:xfrm>
            <a:prstGeom prst="rect">
              <a:avLst/>
            </a:prstGeom>
            <a:noFill/>
          </p:spPr>
        </p:pic>
        <p:sp>
          <p:nvSpPr>
            <p:cNvPr id="13" name="TextBox 12">
              <a:extLst>
                <a:ext uri="{FF2B5EF4-FFF2-40B4-BE49-F238E27FC236}">
                  <a16:creationId xmlns:a16="http://schemas.microsoft.com/office/drawing/2014/main" id="{00FE93E4-5C80-41CE-BCF1-F0F59290744C}"/>
                </a:ext>
              </a:extLst>
            </p:cNvPr>
            <p:cNvSpPr txBox="1"/>
            <p:nvPr/>
          </p:nvSpPr>
          <p:spPr>
            <a:xfrm>
              <a:off x="9838275" y="2737020"/>
              <a:ext cx="2015295" cy="276999"/>
            </a:xfrm>
            <a:prstGeom prst="rect">
              <a:avLst/>
            </a:prstGeom>
            <a:noFill/>
          </p:spPr>
          <p:txBody>
            <a:bodyPr wrap="none" rtlCol="0">
              <a:spAutoFit/>
            </a:bodyPr>
            <a:lstStyle/>
            <a:p>
              <a:r>
                <a:rPr lang="en-GB" sz="1200" b="1" dirty="0">
                  <a:solidFill>
                    <a:schemeClr val="accent1">
                      <a:lumMod val="20000"/>
                      <a:lumOff val="80000"/>
                    </a:schemeClr>
                  </a:solidFill>
                </a:rPr>
                <a:t>energy supply &amp; demand</a:t>
              </a:r>
            </a:p>
          </p:txBody>
        </p:sp>
      </p:grpSp>
      <p:grpSp>
        <p:nvGrpSpPr>
          <p:cNvPr id="14" name="Group 37">
            <a:extLst>
              <a:ext uri="{FF2B5EF4-FFF2-40B4-BE49-F238E27FC236}">
                <a16:creationId xmlns:a16="http://schemas.microsoft.com/office/drawing/2014/main" id="{887F714F-A070-4CF3-93B9-CA0DDCF3F3CB}"/>
              </a:ext>
            </a:extLst>
          </p:cNvPr>
          <p:cNvGrpSpPr/>
          <p:nvPr/>
        </p:nvGrpSpPr>
        <p:grpSpPr>
          <a:xfrm>
            <a:off x="2349203" y="4989975"/>
            <a:ext cx="2160000" cy="1491999"/>
            <a:chOff x="7534019" y="764704"/>
            <a:chExt cx="2160000" cy="1491999"/>
          </a:xfrm>
        </p:grpSpPr>
        <p:pic>
          <p:nvPicPr>
            <p:cNvPr id="15" name="Picture 12" descr="Marine Ecosystems &amp; Fisheries">
              <a:extLst>
                <a:ext uri="{FF2B5EF4-FFF2-40B4-BE49-F238E27FC236}">
                  <a16:creationId xmlns:a16="http://schemas.microsoft.com/office/drawing/2014/main" id="{C44C3AF4-4B19-48AE-9084-78D6086DF364}"/>
                </a:ext>
              </a:extLst>
            </p:cNvPr>
            <p:cNvPicPr>
              <a:picLocks noChangeAspect="1" noChangeArrowheads="1"/>
            </p:cNvPicPr>
            <p:nvPr/>
          </p:nvPicPr>
          <p:blipFill>
            <a:blip r:embed="rId6" cstate="print">
              <a:lum bright="70000" contrast="-70000"/>
            </a:blip>
            <a:srcRect/>
            <a:stretch>
              <a:fillRect/>
            </a:stretch>
          </p:blipFill>
          <p:spPr bwMode="auto">
            <a:xfrm>
              <a:off x="7534019" y="764704"/>
              <a:ext cx="2160000" cy="1215000"/>
            </a:xfrm>
            <a:prstGeom prst="rect">
              <a:avLst/>
            </a:prstGeom>
            <a:noFill/>
          </p:spPr>
        </p:pic>
        <p:sp>
          <p:nvSpPr>
            <p:cNvPr id="16" name="TextBox 15">
              <a:extLst>
                <a:ext uri="{FF2B5EF4-FFF2-40B4-BE49-F238E27FC236}">
                  <a16:creationId xmlns:a16="http://schemas.microsoft.com/office/drawing/2014/main" id="{E5451A9E-A058-4BAA-A504-310889457DCA}"/>
                </a:ext>
              </a:extLst>
            </p:cNvPr>
            <p:cNvSpPr txBox="1"/>
            <p:nvPr/>
          </p:nvSpPr>
          <p:spPr>
            <a:xfrm>
              <a:off x="7534019" y="1979704"/>
              <a:ext cx="816249" cy="276999"/>
            </a:xfrm>
            <a:prstGeom prst="rect">
              <a:avLst/>
            </a:prstGeom>
            <a:noFill/>
          </p:spPr>
          <p:txBody>
            <a:bodyPr wrap="none" rtlCol="0">
              <a:spAutoFit/>
            </a:bodyPr>
            <a:lstStyle/>
            <a:p>
              <a:r>
                <a:rPr lang="en-GB" sz="1200" b="1" dirty="0">
                  <a:solidFill>
                    <a:schemeClr val="accent1">
                      <a:lumMod val="20000"/>
                      <a:lumOff val="80000"/>
                    </a:schemeClr>
                  </a:solidFill>
                </a:rPr>
                <a:t>fisheries</a:t>
              </a:r>
            </a:p>
          </p:txBody>
        </p:sp>
      </p:grpSp>
      <p:grpSp>
        <p:nvGrpSpPr>
          <p:cNvPr id="17" name="Group 35">
            <a:extLst>
              <a:ext uri="{FF2B5EF4-FFF2-40B4-BE49-F238E27FC236}">
                <a16:creationId xmlns:a16="http://schemas.microsoft.com/office/drawing/2014/main" id="{F9CEF7A5-A070-41AA-B220-6EF1F15329C4}"/>
              </a:ext>
            </a:extLst>
          </p:cNvPr>
          <p:cNvGrpSpPr/>
          <p:nvPr/>
        </p:nvGrpSpPr>
        <p:grpSpPr>
          <a:xfrm>
            <a:off x="5301771" y="1081374"/>
            <a:ext cx="2160000" cy="1500999"/>
            <a:chOff x="5301771" y="1484784"/>
            <a:chExt cx="2160000" cy="1500999"/>
          </a:xfrm>
        </p:grpSpPr>
        <p:pic>
          <p:nvPicPr>
            <p:cNvPr id="18" name="Picture 26" descr="Coastal Infrastructure">
              <a:extLst>
                <a:ext uri="{FF2B5EF4-FFF2-40B4-BE49-F238E27FC236}">
                  <a16:creationId xmlns:a16="http://schemas.microsoft.com/office/drawing/2014/main" id="{38D8CB6A-9772-4E36-AFEA-F48C86D8528B}"/>
                </a:ext>
              </a:extLst>
            </p:cNvPr>
            <p:cNvPicPr>
              <a:picLocks noChangeAspect="1" noChangeArrowheads="1"/>
            </p:cNvPicPr>
            <p:nvPr/>
          </p:nvPicPr>
          <p:blipFill>
            <a:blip r:embed="rId7" cstate="print">
              <a:lum bright="70000" contrast="-70000"/>
            </a:blip>
            <a:srcRect/>
            <a:stretch>
              <a:fillRect/>
            </a:stretch>
          </p:blipFill>
          <p:spPr bwMode="auto">
            <a:xfrm>
              <a:off x="5301771" y="1484784"/>
              <a:ext cx="2160000" cy="1224000"/>
            </a:xfrm>
            <a:prstGeom prst="rect">
              <a:avLst/>
            </a:prstGeom>
            <a:noFill/>
          </p:spPr>
        </p:pic>
        <p:sp>
          <p:nvSpPr>
            <p:cNvPr id="19" name="TextBox 18">
              <a:extLst>
                <a:ext uri="{FF2B5EF4-FFF2-40B4-BE49-F238E27FC236}">
                  <a16:creationId xmlns:a16="http://schemas.microsoft.com/office/drawing/2014/main" id="{9444E369-96C9-4550-B44D-E439B69E6438}"/>
                </a:ext>
              </a:extLst>
            </p:cNvPr>
            <p:cNvSpPr txBox="1"/>
            <p:nvPr/>
          </p:nvSpPr>
          <p:spPr>
            <a:xfrm>
              <a:off x="5301771" y="2708784"/>
              <a:ext cx="1781257" cy="276999"/>
            </a:xfrm>
            <a:prstGeom prst="rect">
              <a:avLst/>
            </a:prstGeom>
            <a:noFill/>
          </p:spPr>
          <p:txBody>
            <a:bodyPr wrap="none" rtlCol="0">
              <a:spAutoFit/>
            </a:bodyPr>
            <a:lstStyle/>
            <a:p>
              <a:r>
                <a:rPr lang="en-GB" sz="1200" b="1" dirty="0">
                  <a:solidFill>
                    <a:schemeClr val="accent1">
                      <a:lumMod val="20000"/>
                      <a:lumOff val="80000"/>
                    </a:schemeClr>
                  </a:solidFill>
                </a:rPr>
                <a:t>coastal infrastructure</a:t>
              </a:r>
            </a:p>
          </p:txBody>
        </p:sp>
      </p:grpSp>
      <p:grpSp>
        <p:nvGrpSpPr>
          <p:cNvPr id="20" name="Group 34">
            <a:extLst>
              <a:ext uri="{FF2B5EF4-FFF2-40B4-BE49-F238E27FC236}">
                <a16:creationId xmlns:a16="http://schemas.microsoft.com/office/drawing/2014/main" id="{695C4CB4-16BA-4CBB-9542-DAF54D7E680A}"/>
              </a:ext>
            </a:extLst>
          </p:cNvPr>
          <p:cNvGrpSpPr/>
          <p:nvPr/>
        </p:nvGrpSpPr>
        <p:grpSpPr>
          <a:xfrm>
            <a:off x="2997275" y="284330"/>
            <a:ext cx="2160000" cy="1506091"/>
            <a:chOff x="2997275" y="687740"/>
            <a:chExt cx="2160000" cy="1506091"/>
          </a:xfrm>
        </p:grpSpPr>
        <p:pic>
          <p:nvPicPr>
            <p:cNvPr id="21" name="Picture 8" descr="Water (regional)">
              <a:extLst>
                <a:ext uri="{FF2B5EF4-FFF2-40B4-BE49-F238E27FC236}">
                  <a16:creationId xmlns:a16="http://schemas.microsoft.com/office/drawing/2014/main" id="{0F072F02-DA6D-4AE2-819A-82D08065338F}"/>
                </a:ext>
              </a:extLst>
            </p:cNvPr>
            <p:cNvPicPr>
              <a:picLocks noChangeAspect="1" noChangeArrowheads="1"/>
            </p:cNvPicPr>
            <p:nvPr/>
          </p:nvPicPr>
          <p:blipFill>
            <a:blip r:embed="rId8" cstate="print">
              <a:lum bright="70000" contrast="-70000"/>
            </a:blip>
            <a:srcRect/>
            <a:stretch>
              <a:fillRect/>
            </a:stretch>
          </p:blipFill>
          <p:spPr bwMode="auto">
            <a:xfrm>
              <a:off x="2997275" y="687740"/>
              <a:ext cx="2160000" cy="1229092"/>
            </a:xfrm>
            <a:prstGeom prst="rect">
              <a:avLst/>
            </a:prstGeom>
            <a:noFill/>
          </p:spPr>
        </p:pic>
        <p:sp>
          <p:nvSpPr>
            <p:cNvPr id="22" name="TextBox 21">
              <a:extLst>
                <a:ext uri="{FF2B5EF4-FFF2-40B4-BE49-F238E27FC236}">
                  <a16:creationId xmlns:a16="http://schemas.microsoft.com/office/drawing/2014/main" id="{8B8C8DCA-C964-438F-84B7-6ADD1F4E8F15}"/>
                </a:ext>
              </a:extLst>
            </p:cNvPr>
            <p:cNvSpPr txBox="1"/>
            <p:nvPr/>
          </p:nvSpPr>
          <p:spPr>
            <a:xfrm>
              <a:off x="2997275" y="1916832"/>
              <a:ext cx="1330814" cy="276999"/>
            </a:xfrm>
            <a:prstGeom prst="rect">
              <a:avLst/>
            </a:prstGeom>
            <a:noFill/>
          </p:spPr>
          <p:txBody>
            <a:bodyPr wrap="none" rtlCol="0">
              <a:spAutoFit/>
            </a:bodyPr>
            <a:lstStyle/>
            <a:p>
              <a:r>
                <a:rPr lang="en-GB" sz="1200" b="1" dirty="0">
                  <a:solidFill>
                    <a:schemeClr val="accent1">
                      <a:lumMod val="20000"/>
                      <a:lumOff val="80000"/>
                    </a:schemeClr>
                  </a:solidFill>
                </a:rPr>
                <a:t>water (regional)</a:t>
              </a:r>
            </a:p>
          </p:txBody>
        </p:sp>
      </p:grpSp>
      <p:grpSp>
        <p:nvGrpSpPr>
          <p:cNvPr id="23" name="Group 39">
            <a:extLst>
              <a:ext uri="{FF2B5EF4-FFF2-40B4-BE49-F238E27FC236}">
                <a16:creationId xmlns:a16="http://schemas.microsoft.com/office/drawing/2014/main" id="{E417F3DD-C88E-4FE4-A96D-0001101E1A3A}"/>
              </a:ext>
            </a:extLst>
          </p:cNvPr>
          <p:cNvGrpSpPr/>
          <p:nvPr/>
        </p:nvGrpSpPr>
        <p:grpSpPr>
          <a:xfrm>
            <a:off x="8181851" y="2680456"/>
            <a:ext cx="2160000" cy="1497262"/>
            <a:chOff x="8181851" y="3083866"/>
            <a:chExt cx="2160000" cy="1497262"/>
          </a:xfrm>
        </p:grpSpPr>
        <p:pic>
          <p:nvPicPr>
            <p:cNvPr id="24" name="Picture 30" descr="Lakes">
              <a:extLst>
                <a:ext uri="{FF2B5EF4-FFF2-40B4-BE49-F238E27FC236}">
                  <a16:creationId xmlns:a16="http://schemas.microsoft.com/office/drawing/2014/main" id="{9048CD99-547C-4FEE-BFCD-5BD1AF1E7C4C}"/>
                </a:ext>
              </a:extLst>
            </p:cNvPr>
            <p:cNvPicPr>
              <a:picLocks noChangeAspect="1" noChangeArrowheads="1"/>
            </p:cNvPicPr>
            <p:nvPr/>
          </p:nvPicPr>
          <p:blipFill>
            <a:blip r:embed="rId9" cstate="print"/>
            <a:srcRect/>
            <a:stretch>
              <a:fillRect/>
            </a:stretch>
          </p:blipFill>
          <p:spPr bwMode="auto">
            <a:xfrm>
              <a:off x="8181851" y="3083866"/>
              <a:ext cx="2160000" cy="1209230"/>
            </a:xfrm>
            <a:prstGeom prst="rect">
              <a:avLst/>
            </a:prstGeom>
            <a:noFill/>
          </p:spPr>
        </p:pic>
        <p:sp>
          <p:nvSpPr>
            <p:cNvPr id="25" name="TextBox 24">
              <a:extLst>
                <a:ext uri="{FF2B5EF4-FFF2-40B4-BE49-F238E27FC236}">
                  <a16:creationId xmlns:a16="http://schemas.microsoft.com/office/drawing/2014/main" id="{622F0D57-0CB6-4A94-B61B-FCB92C11CEDE}"/>
                </a:ext>
              </a:extLst>
            </p:cNvPr>
            <p:cNvSpPr txBox="1"/>
            <p:nvPr/>
          </p:nvSpPr>
          <p:spPr>
            <a:xfrm>
              <a:off x="8181851" y="4304129"/>
              <a:ext cx="567784" cy="276999"/>
            </a:xfrm>
            <a:prstGeom prst="rect">
              <a:avLst/>
            </a:prstGeom>
            <a:noFill/>
          </p:spPr>
          <p:txBody>
            <a:bodyPr wrap="none" rtlCol="0">
              <a:spAutoFit/>
            </a:bodyPr>
            <a:lstStyle/>
            <a:p>
              <a:r>
                <a:rPr lang="en-GB" sz="1200" b="1" dirty="0">
                  <a:solidFill>
                    <a:srgbClr val="1F407A"/>
                  </a:solidFill>
                </a:rPr>
                <a:t>lakes</a:t>
              </a:r>
            </a:p>
          </p:txBody>
        </p:sp>
      </p:grpSp>
      <p:grpSp>
        <p:nvGrpSpPr>
          <p:cNvPr id="26" name="Group 40">
            <a:extLst>
              <a:ext uri="{FF2B5EF4-FFF2-40B4-BE49-F238E27FC236}">
                <a16:creationId xmlns:a16="http://schemas.microsoft.com/office/drawing/2014/main" id="{0C351C79-54DB-4B1C-94E2-70CED97CDF02}"/>
              </a:ext>
            </a:extLst>
          </p:cNvPr>
          <p:cNvGrpSpPr/>
          <p:nvPr/>
        </p:nvGrpSpPr>
        <p:grpSpPr>
          <a:xfrm>
            <a:off x="9694259" y="4117214"/>
            <a:ext cx="2160000" cy="1434172"/>
            <a:chOff x="9694259" y="4520624"/>
            <a:chExt cx="2160000" cy="1434172"/>
          </a:xfrm>
        </p:grpSpPr>
        <p:pic>
          <p:nvPicPr>
            <p:cNvPr id="27" name="Picture 28" descr="Health">
              <a:extLst>
                <a:ext uri="{FF2B5EF4-FFF2-40B4-BE49-F238E27FC236}">
                  <a16:creationId xmlns:a16="http://schemas.microsoft.com/office/drawing/2014/main" id="{34E4E81C-3BF0-4778-96A6-AB88BBA4C05B}"/>
                </a:ext>
              </a:extLst>
            </p:cNvPr>
            <p:cNvPicPr>
              <a:picLocks noChangeAspect="1" noChangeArrowheads="1"/>
            </p:cNvPicPr>
            <p:nvPr/>
          </p:nvPicPr>
          <p:blipFill>
            <a:blip r:embed="rId10" cstate="print">
              <a:lum bright="70000" contrast="-70000"/>
            </a:blip>
            <a:srcRect/>
            <a:stretch>
              <a:fillRect/>
            </a:stretch>
          </p:blipFill>
          <p:spPr bwMode="auto">
            <a:xfrm>
              <a:off x="9694259" y="4520624"/>
              <a:ext cx="2160000" cy="1212632"/>
            </a:xfrm>
            <a:prstGeom prst="rect">
              <a:avLst/>
            </a:prstGeom>
            <a:noFill/>
          </p:spPr>
        </p:pic>
        <p:sp>
          <p:nvSpPr>
            <p:cNvPr id="28" name="TextBox 27">
              <a:extLst>
                <a:ext uri="{FF2B5EF4-FFF2-40B4-BE49-F238E27FC236}">
                  <a16:creationId xmlns:a16="http://schemas.microsoft.com/office/drawing/2014/main" id="{49184233-D30B-4F33-93B8-0CCF8C172802}"/>
                </a:ext>
              </a:extLst>
            </p:cNvPr>
            <p:cNvSpPr txBox="1"/>
            <p:nvPr/>
          </p:nvSpPr>
          <p:spPr>
            <a:xfrm>
              <a:off x="9694259" y="5677797"/>
              <a:ext cx="638316" cy="276999"/>
            </a:xfrm>
            <a:prstGeom prst="rect">
              <a:avLst/>
            </a:prstGeom>
            <a:noFill/>
          </p:spPr>
          <p:txBody>
            <a:bodyPr wrap="none" rtlCol="0">
              <a:spAutoFit/>
            </a:bodyPr>
            <a:lstStyle/>
            <a:p>
              <a:r>
                <a:rPr lang="en-GB" sz="1200" b="1" dirty="0">
                  <a:solidFill>
                    <a:schemeClr val="accent1">
                      <a:lumMod val="20000"/>
                      <a:lumOff val="80000"/>
                    </a:schemeClr>
                  </a:solidFill>
                </a:rPr>
                <a:t>health</a:t>
              </a:r>
            </a:p>
          </p:txBody>
        </p:sp>
      </p:grpSp>
      <p:grpSp>
        <p:nvGrpSpPr>
          <p:cNvPr id="29" name="Group 41">
            <a:extLst>
              <a:ext uri="{FF2B5EF4-FFF2-40B4-BE49-F238E27FC236}">
                <a16:creationId xmlns:a16="http://schemas.microsoft.com/office/drawing/2014/main" id="{F8D2F156-2D89-453E-B034-B29322A68C33}"/>
              </a:ext>
            </a:extLst>
          </p:cNvPr>
          <p:cNvGrpSpPr/>
          <p:nvPr/>
        </p:nvGrpSpPr>
        <p:grpSpPr>
          <a:xfrm>
            <a:off x="7173739" y="4825790"/>
            <a:ext cx="2160000" cy="1491999"/>
            <a:chOff x="7173739" y="5229200"/>
            <a:chExt cx="2160000" cy="1491999"/>
          </a:xfrm>
        </p:grpSpPr>
        <p:pic>
          <p:nvPicPr>
            <p:cNvPr id="30" name="Picture 16" descr="Regional Forests">
              <a:extLst>
                <a:ext uri="{FF2B5EF4-FFF2-40B4-BE49-F238E27FC236}">
                  <a16:creationId xmlns:a16="http://schemas.microsoft.com/office/drawing/2014/main" id="{9C25B6DE-C70B-4422-849D-4E5404EAB6A3}"/>
                </a:ext>
              </a:extLst>
            </p:cNvPr>
            <p:cNvPicPr>
              <a:picLocks noChangeAspect="1" noChangeArrowheads="1"/>
            </p:cNvPicPr>
            <p:nvPr/>
          </p:nvPicPr>
          <p:blipFill>
            <a:blip r:embed="rId11" cstate="print">
              <a:lum bright="70000" contrast="-70000"/>
            </a:blip>
            <a:srcRect/>
            <a:stretch>
              <a:fillRect/>
            </a:stretch>
          </p:blipFill>
          <p:spPr bwMode="auto">
            <a:xfrm>
              <a:off x="7173739" y="5229200"/>
              <a:ext cx="2160000" cy="1215000"/>
            </a:xfrm>
            <a:prstGeom prst="rect">
              <a:avLst/>
            </a:prstGeom>
            <a:noFill/>
          </p:spPr>
        </p:pic>
        <p:sp>
          <p:nvSpPr>
            <p:cNvPr id="31" name="TextBox 30">
              <a:extLst>
                <a:ext uri="{FF2B5EF4-FFF2-40B4-BE49-F238E27FC236}">
                  <a16:creationId xmlns:a16="http://schemas.microsoft.com/office/drawing/2014/main" id="{AE3B5F61-A08E-4FD5-8745-7C99A109B2DA}"/>
                </a:ext>
              </a:extLst>
            </p:cNvPr>
            <p:cNvSpPr txBox="1"/>
            <p:nvPr/>
          </p:nvSpPr>
          <p:spPr>
            <a:xfrm>
              <a:off x="7173739" y="6444200"/>
              <a:ext cx="1338828" cy="276999"/>
            </a:xfrm>
            <a:prstGeom prst="rect">
              <a:avLst/>
            </a:prstGeom>
            <a:noFill/>
          </p:spPr>
          <p:txBody>
            <a:bodyPr wrap="none" rtlCol="0">
              <a:spAutoFit/>
            </a:bodyPr>
            <a:lstStyle/>
            <a:p>
              <a:r>
                <a:rPr lang="en-GB" sz="1200" b="1" dirty="0">
                  <a:solidFill>
                    <a:schemeClr val="accent1">
                      <a:lumMod val="20000"/>
                      <a:lumOff val="80000"/>
                    </a:schemeClr>
                  </a:solidFill>
                </a:rPr>
                <a:t>regional forests</a:t>
              </a:r>
            </a:p>
          </p:txBody>
        </p:sp>
      </p:grpSp>
      <p:grpSp>
        <p:nvGrpSpPr>
          <p:cNvPr id="32" name="Group 42">
            <a:extLst>
              <a:ext uri="{FF2B5EF4-FFF2-40B4-BE49-F238E27FC236}">
                <a16:creationId xmlns:a16="http://schemas.microsoft.com/office/drawing/2014/main" id="{7F13DD77-3E97-486C-8A1F-3BE1F927E578}"/>
              </a:ext>
            </a:extLst>
          </p:cNvPr>
          <p:cNvGrpSpPr/>
          <p:nvPr/>
        </p:nvGrpSpPr>
        <p:grpSpPr>
          <a:xfrm>
            <a:off x="4797475" y="4177718"/>
            <a:ext cx="2160000" cy="1512168"/>
            <a:chOff x="4797475" y="4581128"/>
            <a:chExt cx="2160000" cy="1512168"/>
          </a:xfrm>
        </p:grpSpPr>
        <p:pic>
          <p:nvPicPr>
            <p:cNvPr id="33" name="Picture 18" descr="Global Biomes">
              <a:extLst>
                <a:ext uri="{FF2B5EF4-FFF2-40B4-BE49-F238E27FC236}">
                  <a16:creationId xmlns:a16="http://schemas.microsoft.com/office/drawing/2014/main" id="{B78E5E81-7E4B-48DF-A7F1-C548202DFA68}"/>
                </a:ext>
              </a:extLst>
            </p:cNvPr>
            <p:cNvPicPr>
              <a:picLocks noChangeAspect="1" noChangeArrowheads="1"/>
            </p:cNvPicPr>
            <p:nvPr/>
          </p:nvPicPr>
          <p:blipFill>
            <a:blip r:embed="rId12" cstate="print">
              <a:lum bright="70000" contrast="-70000"/>
            </a:blip>
            <a:srcRect/>
            <a:stretch>
              <a:fillRect/>
            </a:stretch>
          </p:blipFill>
          <p:spPr bwMode="auto">
            <a:xfrm>
              <a:off x="4797475" y="4581128"/>
              <a:ext cx="2160000" cy="1220870"/>
            </a:xfrm>
            <a:prstGeom prst="rect">
              <a:avLst/>
            </a:prstGeom>
            <a:noFill/>
          </p:spPr>
        </p:pic>
        <p:sp>
          <p:nvSpPr>
            <p:cNvPr id="34" name="TextBox 33">
              <a:extLst>
                <a:ext uri="{FF2B5EF4-FFF2-40B4-BE49-F238E27FC236}">
                  <a16:creationId xmlns:a16="http://schemas.microsoft.com/office/drawing/2014/main" id="{E47A9E5A-F7B9-41C0-92A5-0124770342C0}"/>
                </a:ext>
              </a:extLst>
            </p:cNvPr>
            <p:cNvSpPr txBox="1"/>
            <p:nvPr/>
          </p:nvSpPr>
          <p:spPr>
            <a:xfrm>
              <a:off x="4797475" y="5816297"/>
              <a:ext cx="1221809" cy="276999"/>
            </a:xfrm>
            <a:prstGeom prst="rect">
              <a:avLst/>
            </a:prstGeom>
            <a:noFill/>
          </p:spPr>
          <p:txBody>
            <a:bodyPr wrap="none" rtlCol="0">
              <a:spAutoFit/>
            </a:bodyPr>
            <a:lstStyle/>
            <a:p>
              <a:r>
                <a:rPr lang="en-GB" sz="1200" b="1" dirty="0">
                  <a:solidFill>
                    <a:schemeClr val="accent1">
                      <a:lumMod val="20000"/>
                      <a:lumOff val="80000"/>
                    </a:schemeClr>
                  </a:solidFill>
                </a:rPr>
                <a:t>global biomes</a:t>
              </a:r>
            </a:p>
          </p:txBody>
        </p:sp>
      </p:grpSp>
      <p:grpSp>
        <p:nvGrpSpPr>
          <p:cNvPr id="35" name="Group 43">
            <a:extLst>
              <a:ext uri="{FF2B5EF4-FFF2-40B4-BE49-F238E27FC236}">
                <a16:creationId xmlns:a16="http://schemas.microsoft.com/office/drawing/2014/main" id="{447798DA-B447-4C65-A8A3-67E23C705124}"/>
              </a:ext>
            </a:extLst>
          </p:cNvPr>
          <p:cNvGrpSpPr/>
          <p:nvPr/>
        </p:nvGrpSpPr>
        <p:grpSpPr>
          <a:xfrm>
            <a:off x="7606027" y="350485"/>
            <a:ext cx="2160000" cy="1461777"/>
            <a:chOff x="2349443" y="5445224"/>
            <a:chExt cx="2160000" cy="1461777"/>
          </a:xfrm>
        </p:grpSpPr>
        <p:pic>
          <p:nvPicPr>
            <p:cNvPr id="36" name="Picture 24" descr="Permafrost">
              <a:extLst>
                <a:ext uri="{FF2B5EF4-FFF2-40B4-BE49-F238E27FC236}">
                  <a16:creationId xmlns:a16="http://schemas.microsoft.com/office/drawing/2014/main" id="{1778AB0E-AA74-4E6B-85DC-ACAD8B8ADB28}"/>
                </a:ext>
              </a:extLst>
            </p:cNvPr>
            <p:cNvPicPr>
              <a:picLocks noChangeAspect="1" noChangeArrowheads="1"/>
            </p:cNvPicPr>
            <p:nvPr/>
          </p:nvPicPr>
          <p:blipFill>
            <a:blip r:embed="rId13" cstate="print">
              <a:lum bright="70000" contrast="-70000"/>
            </a:blip>
            <a:srcRect/>
            <a:stretch>
              <a:fillRect/>
            </a:stretch>
          </p:blipFill>
          <p:spPr bwMode="auto">
            <a:xfrm>
              <a:off x="2349443" y="5445224"/>
              <a:ext cx="2160000" cy="1221202"/>
            </a:xfrm>
            <a:prstGeom prst="rect">
              <a:avLst/>
            </a:prstGeom>
            <a:noFill/>
          </p:spPr>
        </p:pic>
        <p:sp>
          <p:nvSpPr>
            <p:cNvPr id="37" name="TextBox 36">
              <a:extLst>
                <a:ext uri="{FF2B5EF4-FFF2-40B4-BE49-F238E27FC236}">
                  <a16:creationId xmlns:a16="http://schemas.microsoft.com/office/drawing/2014/main" id="{A5D0237E-41EF-48D9-B05C-F14C487E075B}"/>
                </a:ext>
              </a:extLst>
            </p:cNvPr>
            <p:cNvSpPr txBox="1"/>
            <p:nvPr/>
          </p:nvSpPr>
          <p:spPr>
            <a:xfrm>
              <a:off x="2349443" y="6630002"/>
              <a:ext cx="986167" cy="276999"/>
            </a:xfrm>
            <a:prstGeom prst="rect">
              <a:avLst/>
            </a:prstGeom>
            <a:noFill/>
          </p:spPr>
          <p:txBody>
            <a:bodyPr wrap="none" rtlCol="0">
              <a:spAutoFit/>
            </a:bodyPr>
            <a:lstStyle/>
            <a:p>
              <a:r>
                <a:rPr lang="en-GB" sz="1200" b="1" dirty="0">
                  <a:solidFill>
                    <a:schemeClr val="accent1">
                      <a:lumMod val="20000"/>
                      <a:lumOff val="80000"/>
                    </a:schemeClr>
                  </a:solidFill>
                </a:rPr>
                <a:t>permafrost</a:t>
              </a:r>
            </a:p>
          </p:txBody>
        </p:sp>
      </p:grpSp>
      <p:grpSp>
        <p:nvGrpSpPr>
          <p:cNvPr id="38" name="Group 44">
            <a:extLst>
              <a:ext uri="{FF2B5EF4-FFF2-40B4-BE49-F238E27FC236}">
                <a16:creationId xmlns:a16="http://schemas.microsoft.com/office/drawing/2014/main" id="{00BBFCDF-682B-4D2D-B796-30CE3F079594}"/>
              </a:ext>
            </a:extLst>
          </p:cNvPr>
          <p:cNvGrpSpPr/>
          <p:nvPr/>
        </p:nvGrpSpPr>
        <p:grpSpPr>
          <a:xfrm>
            <a:off x="332979" y="3673662"/>
            <a:ext cx="2160000" cy="1506651"/>
            <a:chOff x="332979" y="4077072"/>
            <a:chExt cx="2160000" cy="1506651"/>
          </a:xfrm>
        </p:grpSpPr>
        <p:pic>
          <p:nvPicPr>
            <p:cNvPr id="39" name="Picture 20" descr="Agriculture Sector">
              <a:extLst>
                <a:ext uri="{FF2B5EF4-FFF2-40B4-BE49-F238E27FC236}">
                  <a16:creationId xmlns:a16="http://schemas.microsoft.com/office/drawing/2014/main" id="{1BE83038-7D43-407F-B805-75EB7133FA40}"/>
                </a:ext>
              </a:extLst>
            </p:cNvPr>
            <p:cNvPicPr>
              <a:picLocks noChangeAspect="1" noChangeArrowheads="1"/>
            </p:cNvPicPr>
            <p:nvPr/>
          </p:nvPicPr>
          <p:blipFill>
            <a:blip r:embed="rId14" cstate="print">
              <a:lum bright="70000" contrast="-70000"/>
            </a:blip>
            <a:srcRect/>
            <a:stretch>
              <a:fillRect/>
            </a:stretch>
          </p:blipFill>
          <p:spPr bwMode="auto">
            <a:xfrm>
              <a:off x="332979" y="4077072"/>
              <a:ext cx="2160000" cy="1218716"/>
            </a:xfrm>
            <a:prstGeom prst="rect">
              <a:avLst/>
            </a:prstGeom>
            <a:noFill/>
          </p:spPr>
        </p:pic>
        <p:sp>
          <p:nvSpPr>
            <p:cNvPr id="40" name="TextBox 39">
              <a:extLst>
                <a:ext uri="{FF2B5EF4-FFF2-40B4-BE49-F238E27FC236}">
                  <a16:creationId xmlns:a16="http://schemas.microsoft.com/office/drawing/2014/main" id="{AECAA2F8-FAB9-431C-B5B2-494AE85E56FA}"/>
                </a:ext>
              </a:extLst>
            </p:cNvPr>
            <p:cNvSpPr txBox="1"/>
            <p:nvPr/>
          </p:nvSpPr>
          <p:spPr>
            <a:xfrm>
              <a:off x="332979" y="5306724"/>
              <a:ext cx="979755" cy="276999"/>
            </a:xfrm>
            <a:prstGeom prst="rect">
              <a:avLst/>
            </a:prstGeom>
            <a:noFill/>
          </p:spPr>
          <p:txBody>
            <a:bodyPr wrap="none" rtlCol="0">
              <a:spAutoFit/>
            </a:bodyPr>
            <a:lstStyle/>
            <a:p>
              <a:r>
                <a:rPr lang="en-GB" sz="1200" b="1" dirty="0">
                  <a:solidFill>
                    <a:schemeClr val="accent1">
                      <a:lumMod val="20000"/>
                      <a:lumOff val="80000"/>
                    </a:schemeClr>
                  </a:solidFill>
                </a:rPr>
                <a:t>agriculture</a:t>
              </a:r>
            </a:p>
          </p:txBody>
        </p:sp>
      </p:grpSp>
      <p:grpSp>
        <p:nvGrpSpPr>
          <p:cNvPr id="41" name="Group 36">
            <a:extLst>
              <a:ext uri="{FF2B5EF4-FFF2-40B4-BE49-F238E27FC236}">
                <a16:creationId xmlns:a16="http://schemas.microsoft.com/office/drawing/2014/main" id="{F03FB5F0-2CA7-4029-BDA7-63316054609E}"/>
              </a:ext>
            </a:extLst>
          </p:cNvPr>
          <p:cNvGrpSpPr/>
          <p:nvPr/>
        </p:nvGrpSpPr>
        <p:grpSpPr>
          <a:xfrm>
            <a:off x="1917155" y="2161494"/>
            <a:ext cx="2160000" cy="1440160"/>
            <a:chOff x="1917155" y="2564904"/>
            <a:chExt cx="2160000" cy="1440160"/>
          </a:xfrm>
        </p:grpSpPr>
        <p:pic>
          <p:nvPicPr>
            <p:cNvPr id="42" name="Picture 10" descr="Water (global)">
              <a:extLst>
                <a:ext uri="{FF2B5EF4-FFF2-40B4-BE49-F238E27FC236}">
                  <a16:creationId xmlns:a16="http://schemas.microsoft.com/office/drawing/2014/main" id="{E4F46930-1786-4086-BA2A-BAF335FA3042}"/>
                </a:ext>
              </a:extLst>
            </p:cNvPr>
            <p:cNvPicPr>
              <a:picLocks noChangeAspect="1" noChangeArrowheads="1"/>
            </p:cNvPicPr>
            <p:nvPr/>
          </p:nvPicPr>
          <p:blipFill>
            <a:blip r:embed="rId15" cstate="print">
              <a:lum bright="70000" contrast="-70000"/>
            </a:blip>
            <a:srcRect/>
            <a:stretch>
              <a:fillRect/>
            </a:stretch>
          </p:blipFill>
          <p:spPr bwMode="auto">
            <a:xfrm>
              <a:off x="1917155" y="2564904"/>
              <a:ext cx="2160000" cy="1218716"/>
            </a:xfrm>
            <a:prstGeom prst="rect">
              <a:avLst/>
            </a:prstGeom>
            <a:noFill/>
          </p:spPr>
        </p:pic>
        <p:sp>
          <p:nvSpPr>
            <p:cNvPr id="43" name="TextBox 42">
              <a:extLst>
                <a:ext uri="{FF2B5EF4-FFF2-40B4-BE49-F238E27FC236}">
                  <a16:creationId xmlns:a16="http://schemas.microsoft.com/office/drawing/2014/main" id="{C506BBA5-B2AE-4115-83E5-2021FE871C01}"/>
                </a:ext>
              </a:extLst>
            </p:cNvPr>
            <p:cNvSpPr txBox="1"/>
            <p:nvPr/>
          </p:nvSpPr>
          <p:spPr>
            <a:xfrm>
              <a:off x="1917155" y="3728065"/>
              <a:ext cx="1186543" cy="276999"/>
            </a:xfrm>
            <a:prstGeom prst="rect">
              <a:avLst/>
            </a:prstGeom>
            <a:noFill/>
          </p:spPr>
          <p:txBody>
            <a:bodyPr wrap="none" rtlCol="0">
              <a:spAutoFit/>
            </a:bodyPr>
            <a:lstStyle/>
            <a:p>
              <a:r>
                <a:rPr lang="en-GB" sz="1200" b="1" dirty="0">
                  <a:solidFill>
                    <a:schemeClr val="accent1">
                      <a:lumMod val="20000"/>
                      <a:lumOff val="80000"/>
                    </a:schemeClr>
                  </a:solidFill>
                </a:rPr>
                <a:t>water (global)</a:t>
              </a:r>
            </a:p>
          </p:txBody>
        </p:sp>
      </p:grpSp>
    </p:spTree>
    <p:extLst>
      <p:ext uri="{BB962C8B-B14F-4D97-AF65-F5344CB8AC3E}">
        <p14:creationId xmlns:p14="http://schemas.microsoft.com/office/powerpoint/2010/main" val="1720371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A8844C-F03E-44C7-A528-8C11B112EC4B}"/>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93D9C531-4394-42B2-B3B2-D25499B82DD8}"/>
              </a:ext>
            </a:extLst>
          </p:cNvPr>
          <p:cNvSpPr>
            <a:spLocks noGrp="1"/>
          </p:cNvSpPr>
          <p:nvPr>
            <p:ph type="sldNum" sz="quarter" idx="11"/>
          </p:nvPr>
        </p:nvSpPr>
        <p:spPr/>
        <p:txBody>
          <a:bodyPr/>
          <a:lstStyle/>
          <a:p>
            <a:r>
              <a:rPr lang="nl-NL"/>
              <a:t> </a:t>
            </a:r>
            <a:fld id="{41DC98E5-804D-4664-83B7-0AA6B3BD744C}" type="datetime1">
              <a:rPr lang="nl-NL" smtClean="0"/>
              <a:pPr/>
              <a:t>22-10-2019</a:t>
            </a:fld>
            <a:r>
              <a:rPr lang="nl-NL"/>
              <a:t> | </a:t>
            </a:r>
            <a:fld id="{2DAB09C5-3251-4B47-B002-D03712DC64C3}" type="slidenum">
              <a:rPr lang="nl-NL" smtClean="0"/>
              <a:pPr/>
              <a:t>4</a:t>
            </a:fld>
            <a:endParaRPr lang="nl-NL" dirty="0"/>
          </a:p>
        </p:txBody>
      </p:sp>
      <p:sp>
        <p:nvSpPr>
          <p:cNvPr id="4" name="Text Placeholder 3">
            <a:extLst>
              <a:ext uri="{FF2B5EF4-FFF2-40B4-BE49-F238E27FC236}">
                <a16:creationId xmlns:a16="http://schemas.microsoft.com/office/drawing/2014/main" id="{D4294CE2-5F59-4E59-AAF7-158248B1A171}"/>
              </a:ext>
            </a:extLst>
          </p:cNvPr>
          <p:cNvSpPr>
            <a:spLocks noGrp="1"/>
          </p:cNvSpPr>
          <p:nvPr>
            <p:ph type="body" sz="quarter" idx="13"/>
          </p:nvPr>
        </p:nvSpPr>
        <p:spPr/>
        <p:txBody>
          <a:bodyPr/>
          <a:lstStyle/>
          <a:p>
            <a:pPr marL="285750" indent="-285750">
              <a:buFontTx/>
              <a:buChar char="-"/>
            </a:pPr>
            <a:r>
              <a:rPr lang="en-GB" dirty="0"/>
              <a:t>Fast Track (PNAS)</a:t>
            </a:r>
          </a:p>
          <a:p>
            <a:pPr marL="285750" indent="-285750">
              <a:buFontTx/>
              <a:buChar char="-"/>
            </a:pPr>
            <a:r>
              <a:rPr lang="en-GB" dirty="0"/>
              <a:t>ISIMIP2a (ERL)</a:t>
            </a:r>
          </a:p>
          <a:p>
            <a:pPr marL="285750" indent="-285750">
              <a:buFontTx/>
              <a:buChar char="-"/>
            </a:pPr>
            <a:r>
              <a:rPr lang="en-GB" dirty="0"/>
              <a:t>ISIMIP2b (ongoing)</a:t>
            </a:r>
          </a:p>
          <a:p>
            <a:pPr marL="285750" indent="-285750">
              <a:buFontTx/>
              <a:buChar char="-"/>
            </a:pPr>
            <a:r>
              <a:rPr lang="en-GB" dirty="0"/>
              <a:t>ISIMIP3a/b  (2020-…)</a:t>
            </a:r>
          </a:p>
          <a:p>
            <a:endParaRPr lang="en-GB" dirty="0"/>
          </a:p>
        </p:txBody>
      </p:sp>
      <p:sp>
        <p:nvSpPr>
          <p:cNvPr id="5" name="Title 4">
            <a:extLst>
              <a:ext uri="{FF2B5EF4-FFF2-40B4-BE49-F238E27FC236}">
                <a16:creationId xmlns:a16="http://schemas.microsoft.com/office/drawing/2014/main" id="{DEEA05A4-481D-4394-AB23-4AB29DECEA27}"/>
              </a:ext>
            </a:extLst>
          </p:cNvPr>
          <p:cNvSpPr>
            <a:spLocks noGrp="1"/>
          </p:cNvSpPr>
          <p:nvPr>
            <p:ph type="title"/>
          </p:nvPr>
        </p:nvSpPr>
        <p:spPr>
          <a:xfrm>
            <a:off x="731839" y="711463"/>
            <a:ext cx="2470017" cy="341050"/>
          </a:xfrm>
        </p:spPr>
        <p:txBody>
          <a:bodyPr/>
          <a:lstStyle/>
          <a:p>
            <a:r>
              <a:rPr lang="en-GB" dirty="0"/>
              <a:t>ISIMIP Phases</a:t>
            </a:r>
          </a:p>
        </p:txBody>
      </p:sp>
      <p:sp>
        <p:nvSpPr>
          <p:cNvPr id="6" name="Subtitle 5">
            <a:extLst>
              <a:ext uri="{FF2B5EF4-FFF2-40B4-BE49-F238E27FC236}">
                <a16:creationId xmlns:a16="http://schemas.microsoft.com/office/drawing/2014/main" id="{3237DF19-10FE-4746-ACC2-206623DA9C40}"/>
              </a:ext>
            </a:extLst>
          </p:cNvPr>
          <p:cNvSpPr>
            <a:spLocks noGrp="1"/>
          </p:cNvSpPr>
          <p:nvPr>
            <p:ph type="subTitle" idx="1"/>
          </p:nvPr>
        </p:nvSpPr>
        <p:spPr>
          <a:xfrm>
            <a:off x="731838" y="1104152"/>
            <a:ext cx="3775649" cy="335852"/>
          </a:xfrm>
        </p:spPr>
        <p:txBody>
          <a:bodyPr/>
          <a:lstStyle/>
          <a:p>
            <a:r>
              <a:rPr lang="en-GB" dirty="0"/>
              <a:t>Aligned with IPCC reports</a:t>
            </a:r>
          </a:p>
        </p:txBody>
      </p:sp>
      <p:pic>
        <p:nvPicPr>
          <p:cNvPr id="7" name="Picture 2" descr="Afbeeldingsresultaat voor pnas impacts across sectors">
            <a:extLst>
              <a:ext uri="{FF2B5EF4-FFF2-40B4-BE49-F238E27FC236}">
                <a16:creationId xmlns:a16="http://schemas.microsoft.com/office/drawing/2014/main" id="{E38F0D59-4AB6-4CC7-A97D-BBB3C7DE8473}"/>
              </a:ext>
            </a:extLst>
          </p:cNvPr>
          <p:cNvPicPr>
            <a:picLocks noChangeAspect="1" noChangeArrowheads="1"/>
          </p:cNvPicPr>
          <p:nvPr/>
        </p:nvPicPr>
        <p:blipFill>
          <a:blip r:embed="rId3" cstate="print"/>
          <a:srcRect/>
          <a:stretch>
            <a:fillRect/>
          </a:stretch>
        </p:blipFill>
        <p:spPr bwMode="auto">
          <a:xfrm>
            <a:off x="6374222" y="588631"/>
            <a:ext cx="4682330" cy="2641526"/>
          </a:xfrm>
          <a:prstGeom prst="rect">
            <a:avLst/>
          </a:prstGeom>
          <a:noFill/>
        </p:spPr>
      </p:pic>
      <p:grpSp>
        <p:nvGrpSpPr>
          <p:cNvPr id="8" name="Group 7">
            <a:extLst>
              <a:ext uri="{FF2B5EF4-FFF2-40B4-BE49-F238E27FC236}">
                <a16:creationId xmlns:a16="http://schemas.microsoft.com/office/drawing/2014/main" id="{1D55550D-9FEF-4F3D-8397-88FDA87A88ED}"/>
              </a:ext>
            </a:extLst>
          </p:cNvPr>
          <p:cNvGrpSpPr/>
          <p:nvPr/>
        </p:nvGrpSpPr>
        <p:grpSpPr>
          <a:xfrm>
            <a:off x="3298647" y="2862624"/>
            <a:ext cx="8258558" cy="2969226"/>
            <a:chOff x="2421211" y="3419137"/>
            <a:chExt cx="9559155" cy="3436834"/>
          </a:xfrm>
        </p:grpSpPr>
        <p:pic>
          <p:nvPicPr>
            <p:cNvPr id="9" name="Picture 2">
              <a:extLst>
                <a:ext uri="{FF2B5EF4-FFF2-40B4-BE49-F238E27FC236}">
                  <a16:creationId xmlns:a16="http://schemas.microsoft.com/office/drawing/2014/main" id="{B066CACA-C2CC-474E-8A73-0472628D5546}"/>
                </a:ext>
              </a:extLst>
            </p:cNvPr>
            <p:cNvPicPr>
              <a:picLocks noChangeAspect="1" noChangeArrowheads="1"/>
            </p:cNvPicPr>
            <p:nvPr/>
          </p:nvPicPr>
          <p:blipFill>
            <a:blip r:embed="rId4" cstate="print"/>
            <a:srcRect l="4219" t="17259" r="19407" b="42242"/>
            <a:stretch>
              <a:fillRect/>
            </a:stretch>
          </p:blipFill>
          <p:spPr bwMode="auto">
            <a:xfrm>
              <a:off x="7535884" y="4254279"/>
              <a:ext cx="4444482" cy="1256050"/>
            </a:xfrm>
            <a:prstGeom prst="rect">
              <a:avLst/>
            </a:prstGeom>
            <a:noFill/>
            <a:ln w="9525">
              <a:noFill/>
              <a:miter lim="800000"/>
              <a:headEnd/>
              <a:tailEnd/>
            </a:ln>
          </p:spPr>
        </p:pic>
        <p:pic>
          <p:nvPicPr>
            <p:cNvPr id="10" name="Picture 3">
              <a:extLst>
                <a:ext uri="{FF2B5EF4-FFF2-40B4-BE49-F238E27FC236}">
                  <a16:creationId xmlns:a16="http://schemas.microsoft.com/office/drawing/2014/main" id="{A590317F-8EDB-4093-96DA-3E65ED55E1CE}"/>
                </a:ext>
              </a:extLst>
            </p:cNvPr>
            <p:cNvPicPr>
              <a:picLocks noChangeAspect="1" noChangeArrowheads="1"/>
            </p:cNvPicPr>
            <p:nvPr/>
          </p:nvPicPr>
          <p:blipFill>
            <a:blip r:embed="rId5" cstate="print"/>
            <a:srcRect t="17808" r="20121" b="45846"/>
            <a:stretch>
              <a:fillRect/>
            </a:stretch>
          </p:blipFill>
          <p:spPr bwMode="auto">
            <a:xfrm>
              <a:off x="2853259" y="3419137"/>
              <a:ext cx="4682625" cy="1135503"/>
            </a:xfrm>
            <a:prstGeom prst="rect">
              <a:avLst/>
            </a:prstGeom>
            <a:noFill/>
            <a:ln w="9525">
              <a:noFill/>
              <a:miter lim="800000"/>
              <a:headEnd/>
              <a:tailEnd/>
            </a:ln>
          </p:spPr>
        </p:pic>
        <p:pic>
          <p:nvPicPr>
            <p:cNvPr id="11" name="Picture 4">
              <a:extLst>
                <a:ext uri="{FF2B5EF4-FFF2-40B4-BE49-F238E27FC236}">
                  <a16:creationId xmlns:a16="http://schemas.microsoft.com/office/drawing/2014/main" id="{54495644-FD08-4876-B644-73A235A89013}"/>
                </a:ext>
              </a:extLst>
            </p:cNvPr>
            <p:cNvPicPr>
              <a:picLocks noChangeAspect="1" noChangeArrowheads="1"/>
            </p:cNvPicPr>
            <p:nvPr/>
          </p:nvPicPr>
          <p:blipFill>
            <a:blip r:embed="rId6" cstate="print"/>
            <a:srcRect t="17808" r="20121" b="38098"/>
            <a:stretch>
              <a:fillRect/>
            </a:stretch>
          </p:blipFill>
          <p:spPr bwMode="auto">
            <a:xfrm>
              <a:off x="2421211" y="5217294"/>
              <a:ext cx="3456384" cy="1016816"/>
            </a:xfrm>
            <a:prstGeom prst="rect">
              <a:avLst/>
            </a:prstGeom>
            <a:noFill/>
            <a:ln w="9525">
              <a:noFill/>
              <a:miter lim="800000"/>
              <a:headEnd/>
              <a:tailEnd/>
            </a:ln>
          </p:spPr>
        </p:pic>
        <p:pic>
          <p:nvPicPr>
            <p:cNvPr id="12" name="Picture 5">
              <a:extLst>
                <a:ext uri="{FF2B5EF4-FFF2-40B4-BE49-F238E27FC236}">
                  <a16:creationId xmlns:a16="http://schemas.microsoft.com/office/drawing/2014/main" id="{0ED53996-F20E-401B-A61A-EAA91D845636}"/>
                </a:ext>
              </a:extLst>
            </p:cNvPr>
            <p:cNvPicPr>
              <a:picLocks noChangeAspect="1" noChangeArrowheads="1"/>
            </p:cNvPicPr>
            <p:nvPr/>
          </p:nvPicPr>
          <p:blipFill>
            <a:blip r:embed="rId7" cstate="print"/>
            <a:srcRect t="17808" r="19567" b="34423"/>
            <a:stretch>
              <a:fillRect/>
            </a:stretch>
          </p:blipFill>
          <p:spPr bwMode="auto">
            <a:xfrm>
              <a:off x="6381651" y="5670567"/>
              <a:ext cx="3745210" cy="1185404"/>
            </a:xfrm>
            <a:prstGeom prst="rect">
              <a:avLst/>
            </a:prstGeom>
            <a:noFill/>
            <a:ln w="9525">
              <a:noFill/>
              <a:miter lim="800000"/>
              <a:headEnd/>
              <a:tailEnd/>
            </a:ln>
          </p:spPr>
        </p:pic>
      </p:grpSp>
      <p:grpSp>
        <p:nvGrpSpPr>
          <p:cNvPr id="13" name="Group 12">
            <a:extLst>
              <a:ext uri="{FF2B5EF4-FFF2-40B4-BE49-F238E27FC236}">
                <a16:creationId xmlns:a16="http://schemas.microsoft.com/office/drawing/2014/main" id="{1320C405-874C-4C42-AFB4-E42A335BA9B3}"/>
              </a:ext>
            </a:extLst>
          </p:cNvPr>
          <p:cNvGrpSpPr/>
          <p:nvPr/>
        </p:nvGrpSpPr>
        <p:grpSpPr>
          <a:xfrm>
            <a:off x="5026838" y="966019"/>
            <a:ext cx="6190309" cy="4137332"/>
            <a:chOff x="4149403" y="1338573"/>
            <a:chExt cx="7165189" cy="4788899"/>
          </a:xfrm>
        </p:grpSpPr>
        <p:pic>
          <p:nvPicPr>
            <p:cNvPr id="14" name="Picture 6">
              <a:extLst>
                <a:ext uri="{FF2B5EF4-FFF2-40B4-BE49-F238E27FC236}">
                  <a16:creationId xmlns:a16="http://schemas.microsoft.com/office/drawing/2014/main" id="{D2664F09-7077-4DCE-B78A-CDE67DFDFCD8}"/>
                </a:ext>
              </a:extLst>
            </p:cNvPr>
            <p:cNvPicPr>
              <a:picLocks noChangeAspect="1" noChangeArrowheads="1"/>
            </p:cNvPicPr>
            <p:nvPr/>
          </p:nvPicPr>
          <p:blipFill>
            <a:blip r:embed="rId8" cstate="print"/>
            <a:srcRect l="5738" t="20923" r="9034" b="46885"/>
            <a:stretch>
              <a:fillRect/>
            </a:stretch>
          </p:blipFill>
          <p:spPr bwMode="auto">
            <a:xfrm>
              <a:off x="4653459" y="1338573"/>
              <a:ext cx="3819284" cy="1537634"/>
            </a:xfrm>
            <a:prstGeom prst="rect">
              <a:avLst/>
            </a:prstGeom>
            <a:noFill/>
            <a:ln w="9525">
              <a:noFill/>
              <a:miter lim="800000"/>
              <a:headEnd/>
              <a:tailEnd/>
            </a:ln>
          </p:spPr>
        </p:pic>
        <p:pic>
          <p:nvPicPr>
            <p:cNvPr id="15" name="Picture 7">
              <a:extLst>
                <a:ext uri="{FF2B5EF4-FFF2-40B4-BE49-F238E27FC236}">
                  <a16:creationId xmlns:a16="http://schemas.microsoft.com/office/drawing/2014/main" id="{CAFCCD27-0A52-474E-95A3-670FFEFB51AF}"/>
                </a:ext>
              </a:extLst>
            </p:cNvPr>
            <p:cNvPicPr>
              <a:picLocks noChangeAspect="1" noChangeArrowheads="1"/>
            </p:cNvPicPr>
            <p:nvPr/>
          </p:nvPicPr>
          <p:blipFill>
            <a:blip r:embed="rId9" cstate="print"/>
            <a:srcRect t="23518" r="8235"/>
            <a:stretch>
              <a:fillRect/>
            </a:stretch>
          </p:blipFill>
          <p:spPr bwMode="auto">
            <a:xfrm>
              <a:off x="7535884" y="2876207"/>
              <a:ext cx="3778708" cy="1678433"/>
            </a:xfrm>
            <a:prstGeom prst="rect">
              <a:avLst/>
            </a:prstGeom>
            <a:noFill/>
            <a:ln w="9525">
              <a:noFill/>
              <a:miter lim="800000"/>
              <a:headEnd/>
              <a:tailEnd/>
            </a:ln>
          </p:spPr>
        </p:pic>
        <p:pic>
          <p:nvPicPr>
            <p:cNvPr id="16" name="Picture 8">
              <a:extLst>
                <a:ext uri="{FF2B5EF4-FFF2-40B4-BE49-F238E27FC236}">
                  <a16:creationId xmlns:a16="http://schemas.microsoft.com/office/drawing/2014/main" id="{CEA0B574-69A8-421F-B6F8-703DCF6F11F9}"/>
                </a:ext>
              </a:extLst>
            </p:cNvPr>
            <p:cNvPicPr>
              <a:picLocks noChangeAspect="1" noChangeArrowheads="1"/>
            </p:cNvPicPr>
            <p:nvPr/>
          </p:nvPicPr>
          <p:blipFill>
            <a:blip r:embed="rId10" cstate="print"/>
            <a:srcRect l="23983" t="17808" r="21781" b="38098"/>
            <a:stretch>
              <a:fillRect/>
            </a:stretch>
          </p:blipFill>
          <p:spPr bwMode="auto">
            <a:xfrm>
              <a:off x="4149403" y="4254278"/>
              <a:ext cx="4323340" cy="1873194"/>
            </a:xfrm>
            <a:prstGeom prst="rect">
              <a:avLst/>
            </a:prstGeom>
            <a:noFill/>
            <a:ln w="9525">
              <a:noFill/>
              <a:miter lim="800000"/>
              <a:headEnd/>
              <a:tailEnd/>
            </a:ln>
          </p:spPr>
        </p:pic>
      </p:grpSp>
      <p:pic>
        <p:nvPicPr>
          <p:cNvPr id="17" name="Picture 16">
            <a:extLst>
              <a:ext uri="{FF2B5EF4-FFF2-40B4-BE49-F238E27FC236}">
                <a16:creationId xmlns:a16="http://schemas.microsoft.com/office/drawing/2014/main" id="{3A69363E-BB64-4967-A2BB-50585E991DFE}"/>
              </a:ext>
            </a:extLst>
          </p:cNvPr>
          <p:cNvPicPr>
            <a:picLocks noChangeAspect="1"/>
          </p:cNvPicPr>
          <p:nvPr/>
        </p:nvPicPr>
        <p:blipFill>
          <a:blip r:embed="rId11"/>
          <a:stretch>
            <a:fillRect/>
          </a:stretch>
        </p:blipFill>
        <p:spPr>
          <a:xfrm>
            <a:off x="5835526" y="2179710"/>
            <a:ext cx="3732381" cy="2302167"/>
          </a:xfrm>
          <a:prstGeom prst="rect">
            <a:avLst/>
          </a:prstGeom>
        </p:spPr>
      </p:pic>
    </p:spTree>
    <p:extLst>
      <p:ext uri="{BB962C8B-B14F-4D97-AF65-F5344CB8AC3E}">
        <p14:creationId xmlns:p14="http://schemas.microsoft.com/office/powerpoint/2010/main" val="140992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A8844C-F03E-44C7-A528-8C11B112EC4B}"/>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93D9C531-4394-42B2-B3B2-D25499B82DD8}"/>
              </a:ext>
            </a:extLst>
          </p:cNvPr>
          <p:cNvSpPr>
            <a:spLocks noGrp="1"/>
          </p:cNvSpPr>
          <p:nvPr>
            <p:ph type="sldNum" sz="quarter" idx="11"/>
          </p:nvPr>
        </p:nvSpPr>
        <p:spPr/>
        <p:txBody>
          <a:bodyPr/>
          <a:lstStyle/>
          <a:p>
            <a:r>
              <a:rPr lang="nl-NL"/>
              <a:t> </a:t>
            </a:r>
            <a:fld id="{41DC98E5-804D-4664-83B7-0AA6B3BD744C}" type="datetime1">
              <a:rPr lang="nl-NL" smtClean="0"/>
              <a:pPr/>
              <a:t>22-10-2019</a:t>
            </a:fld>
            <a:r>
              <a:rPr lang="nl-NL"/>
              <a:t> | </a:t>
            </a:r>
            <a:fld id="{2DAB09C5-3251-4B47-B002-D03712DC64C3}" type="slidenum">
              <a:rPr lang="nl-NL" smtClean="0"/>
              <a:pPr/>
              <a:t>5</a:t>
            </a:fld>
            <a:endParaRPr lang="nl-NL" dirty="0"/>
          </a:p>
        </p:txBody>
      </p:sp>
      <p:sp>
        <p:nvSpPr>
          <p:cNvPr id="5" name="Title 4">
            <a:extLst>
              <a:ext uri="{FF2B5EF4-FFF2-40B4-BE49-F238E27FC236}">
                <a16:creationId xmlns:a16="http://schemas.microsoft.com/office/drawing/2014/main" id="{DEEA05A4-481D-4394-AB23-4AB29DECEA27}"/>
              </a:ext>
            </a:extLst>
          </p:cNvPr>
          <p:cNvSpPr>
            <a:spLocks noGrp="1"/>
          </p:cNvSpPr>
          <p:nvPr>
            <p:ph type="title"/>
          </p:nvPr>
        </p:nvSpPr>
        <p:spPr>
          <a:xfrm>
            <a:off x="731839" y="711463"/>
            <a:ext cx="3750047" cy="341050"/>
          </a:xfrm>
        </p:spPr>
        <p:txBody>
          <a:bodyPr/>
          <a:lstStyle/>
          <a:p>
            <a:r>
              <a:rPr lang="en-GB" dirty="0"/>
              <a:t>Simulation overview</a:t>
            </a:r>
          </a:p>
        </p:txBody>
      </p:sp>
      <p:sp>
        <p:nvSpPr>
          <p:cNvPr id="6" name="Subtitle 5">
            <a:extLst>
              <a:ext uri="{FF2B5EF4-FFF2-40B4-BE49-F238E27FC236}">
                <a16:creationId xmlns:a16="http://schemas.microsoft.com/office/drawing/2014/main" id="{3237DF19-10FE-4746-ACC2-206623DA9C40}"/>
              </a:ext>
            </a:extLst>
          </p:cNvPr>
          <p:cNvSpPr>
            <a:spLocks noGrp="1"/>
          </p:cNvSpPr>
          <p:nvPr>
            <p:ph type="subTitle" idx="1"/>
          </p:nvPr>
        </p:nvSpPr>
        <p:spPr>
          <a:xfrm>
            <a:off x="731838" y="1104152"/>
            <a:ext cx="1727076" cy="335852"/>
          </a:xfrm>
        </p:spPr>
        <p:txBody>
          <a:bodyPr/>
          <a:lstStyle/>
          <a:p>
            <a:r>
              <a:rPr lang="en-GB" dirty="0"/>
              <a:t>Group 1 &amp; 2</a:t>
            </a:r>
          </a:p>
        </p:txBody>
      </p:sp>
      <p:pic>
        <p:nvPicPr>
          <p:cNvPr id="7" name="Picture 3">
            <a:extLst>
              <a:ext uri="{FF2B5EF4-FFF2-40B4-BE49-F238E27FC236}">
                <a16:creationId xmlns:a16="http://schemas.microsoft.com/office/drawing/2014/main" id="{93155C9E-BF2C-4658-BE68-5A6A04BFF3AD}"/>
              </a:ext>
            </a:extLst>
          </p:cNvPr>
          <p:cNvPicPr>
            <a:picLocks noChangeAspect="1" noChangeArrowheads="1"/>
          </p:cNvPicPr>
          <p:nvPr/>
        </p:nvPicPr>
        <p:blipFill>
          <a:blip r:embed="rId2"/>
          <a:stretch>
            <a:fillRect/>
          </a:stretch>
        </p:blipFill>
        <p:spPr bwMode="auto">
          <a:xfrm>
            <a:off x="2629168" y="1381595"/>
            <a:ext cx="7452662" cy="4431630"/>
          </a:xfrm>
          <a:prstGeom prst="rect">
            <a:avLst/>
          </a:prstGeom>
          <a:noFill/>
          <a:ln w="9525">
            <a:noFill/>
            <a:miter lim="800000"/>
            <a:headEnd/>
            <a:tailEnd/>
          </a:ln>
        </p:spPr>
      </p:pic>
      <p:sp>
        <p:nvSpPr>
          <p:cNvPr id="8" name="TextBox 7">
            <a:extLst>
              <a:ext uri="{FF2B5EF4-FFF2-40B4-BE49-F238E27FC236}">
                <a16:creationId xmlns:a16="http://schemas.microsoft.com/office/drawing/2014/main" id="{ABC93FB5-DE16-414C-988E-232E6A9CD69E}"/>
              </a:ext>
            </a:extLst>
          </p:cNvPr>
          <p:cNvSpPr txBox="1"/>
          <p:nvPr/>
        </p:nvSpPr>
        <p:spPr>
          <a:xfrm>
            <a:off x="10263267" y="5536226"/>
            <a:ext cx="1801070" cy="276999"/>
          </a:xfrm>
          <a:prstGeom prst="rect">
            <a:avLst/>
          </a:prstGeom>
          <a:noFill/>
        </p:spPr>
        <p:txBody>
          <a:bodyPr wrap="none" rtlCol="0">
            <a:spAutoFit/>
          </a:bodyPr>
          <a:lstStyle/>
          <a:p>
            <a:r>
              <a:rPr lang="en-GB" sz="1200" b="1" dirty="0">
                <a:solidFill>
                  <a:srgbClr val="1F407A"/>
                </a:solidFill>
              </a:rPr>
              <a:t>(Frieler et al., 2017 GMD)</a:t>
            </a:r>
          </a:p>
        </p:txBody>
      </p:sp>
    </p:spTree>
    <p:extLst>
      <p:ext uri="{BB962C8B-B14F-4D97-AF65-F5344CB8AC3E}">
        <p14:creationId xmlns:p14="http://schemas.microsoft.com/office/powerpoint/2010/main" val="1915261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A8844C-F03E-44C7-A528-8C11B112EC4B}"/>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93D9C531-4394-42B2-B3B2-D25499B82DD8}"/>
              </a:ext>
            </a:extLst>
          </p:cNvPr>
          <p:cNvSpPr>
            <a:spLocks noGrp="1"/>
          </p:cNvSpPr>
          <p:nvPr>
            <p:ph type="sldNum" sz="quarter" idx="11"/>
          </p:nvPr>
        </p:nvSpPr>
        <p:spPr/>
        <p:txBody>
          <a:bodyPr/>
          <a:lstStyle/>
          <a:p>
            <a:r>
              <a:rPr lang="nl-NL"/>
              <a:t> </a:t>
            </a:r>
            <a:fld id="{41DC98E5-804D-4664-83B7-0AA6B3BD744C}" type="datetime1">
              <a:rPr lang="nl-NL" smtClean="0"/>
              <a:pPr/>
              <a:t>22-10-2019</a:t>
            </a:fld>
            <a:r>
              <a:rPr lang="nl-NL"/>
              <a:t> | </a:t>
            </a:r>
            <a:fld id="{2DAB09C5-3251-4B47-B002-D03712DC64C3}" type="slidenum">
              <a:rPr lang="nl-NL" smtClean="0"/>
              <a:pPr/>
              <a:t>6</a:t>
            </a:fld>
            <a:endParaRPr lang="nl-NL" dirty="0"/>
          </a:p>
        </p:txBody>
      </p:sp>
      <p:sp>
        <p:nvSpPr>
          <p:cNvPr id="5" name="Title 4">
            <a:extLst>
              <a:ext uri="{FF2B5EF4-FFF2-40B4-BE49-F238E27FC236}">
                <a16:creationId xmlns:a16="http://schemas.microsoft.com/office/drawing/2014/main" id="{DEEA05A4-481D-4394-AB23-4AB29DECEA27}"/>
              </a:ext>
            </a:extLst>
          </p:cNvPr>
          <p:cNvSpPr>
            <a:spLocks noGrp="1"/>
          </p:cNvSpPr>
          <p:nvPr>
            <p:ph type="title"/>
          </p:nvPr>
        </p:nvSpPr>
        <p:spPr>
          <a:xfrm>
            <a:off x="731839" y="711463"/>
            <a:ext cx="2312666" cy="341050"/>
          </a:xfrm>
        </p:spPr>
        <p:txBody>
          <a:bodyPr/>
          <a:lstStyle/>
          <a:p>
            <a:r>
              <a:rPr lang="en-GB" dirty="0"/>
              <a:t>ESM forcing</a:t>
            </a:r>
          </a:p>
        </p:txBody>
      </p:sp>
      <p:pic>
        <p:nvPicPr>
          <p:cNvPr id="7" name="Picture 2">
            <a:extLst>
              <a:ext uri="{FF2B5EF4-FFF2-40B4-BE49-F238E27FC236}">
                <a16:creationId xmlns:a16="http://schemas.microsoft.com/office/drawing/2014/main" id="{B228C359-4C82-4916-BE9A-F819E4E375C8}"/>
              </a:ext>
            </a:extLst>
          </p:cNvPr>
          <p:cNvPicPr>
            <a:picLocks noChangeAspect="1" noChangeArrowheads="1"/>
          </p:cNvPicPr>
          <p:nvPr/>
        </p:nvPicPr>
        <p:blipFill>
          <a:blip r:embed="rId3" cstate="print"/>
          <a:srcRect/>
          <a:stretch>
            <a:fillRect/>
          </a:stretch>
        </p:blipFill>
        <p:spPr bwMode="auto">
          <a:xfrm>
            <a:off x="4106664" y="395581"/>
            <a:ext cx="4867275" cy="5991225"/>
          </a:xfrm>
          <a:prstGeom prst="rect">
            <a:avLst/>
          </a:prstGeom>
          <a:noFill/>
          <a:ln w="9525">
            <a:noFill/>
            <a:miter lim="800000"/>
            <a:headEnd/>
            <a:tailEnd/>
          </a:ln>
        </p:spPr>
      </p:pic>
      <p:sp>
        <p:nvSpPr>
          <p:cNvPr id="8" name="TextBox 7">
            <a:extLst>
              <a:ext uri="{FF2B5EF4-FFF2-40B4-BE49-F238E27FC236}">
                <a16:creationId xmlns:a16="http://schemas.microsoft.com/office/drawing/2014/main" id="{2CF9AC17-C469-465F-93A4-57C2761A4AA2}"/>
              </a:ext>
            </a:extLst>
          </p:cNvPr>
          <p:cNvSpPr txBox="1"/>
          <p:nvPr/>
        </p:nvSpPr>
        <p:spPr>
          <a:xfrm>
            <a:off x="10263267" y="5442921"/>
            <a:ext cx="1928733" cy="461665"/>
          </a:xfrm>
          <a:prstGeom prst="rect">
            <a:avLst/>
          </a:prstGeom>
          <a:noFill/>
        </p:spPr>
        <p:txBody>
          <a:bodyPr wrap="none" rtlCol="0">
            <a:spAutoFit/>
          </a:bodyPr>
          <a:lstStyle/>
          <a:p>
            <a:r>
              <a:rPr lang="en-GB" sz="1200" b="1" dirty="0">
                <a:solidFill>
                  <a:srgbClr val="1F407A"/>
                </a:solidFill>
              </a:rPr>
              <a:t>(</a:t>
            </a:r>
            <a:r>
              <a:rPr lang="en-GB" sz="1200" b="1" dirty="0" err="1">
                <a:solidFill>
                  <a:srgbClr val="1F407A"/>
                </a:solidFill>
              </a:rPr>
              <a:t>Frieler</a:t>
            </a:r>
            <a:r>
              <a:rPr lang="en-GB" sz="1200" b="1" dirty="0">
                <a:solidFill>
                  <a:srgbClr val="1F407A"/>
                </a:solidFill>
              </a:rPr>
              <a:t> et al., 2017 GMD</a:t>
            </a:r>
          </a:p>
          <a:p>
            <a:r>
              <a:rPr lang="en-GB" sz="1200" b="1" dirty="0">
                <a:solidFill>
                  <a:srgbClr val="1F407A"/>
                </a:solidFill>
              </a:rPr>
              <a:t>Lange, 2017 ESD)</a:t>
            </a:r>
          </a:p>
        </p:txBody>
      </p:sp>
      <p:sp>
        <p:nvSpPr>
          <p:cNvPr id="9" name="TextBox 8">
            <a:extLst>
              <a:ext uri="{FF2B5EF4-FFF2-40B4-BE49-F238E27FC236}">
                <a16:creationId xmlns:a16="http://schemas.microsoft.com/office/drawing/2014/main" id="{8AA934D4-44A6-41C6-975B-0C6BFA146C41}"/>
              </a:ext>
            </a:extLst>
          </p:cNvPr>
          <p:cNvSpPr txBox="1"/>
          <p:nvPr/>
        </p:nvSpPr>
        <p:spPr>
          <a:xfrm>
            <a:off x="451652" y="2288877"/>
            <a:ext cx="3917701" cy="1169551"/>
          </a:xfrm>
          <a:prstGeom prst="rect">
            <a:avLst/>
          </a:prstGeom>
          <a:noFill/>
        </p:spPr>
        <p:txBody>
          <a:bodyPr wrap="square" rtlCol="0">
            <a:spAutoFit/>
          </a:bodyPr>
          <a:lstStyle/>
          <a:p>
            <a:r>
              <a:rPr lang="en-US" sz="1400" b="1" dirty="0">
                <a:solidFill>
                  <a:srgbClr val="1F407A"/>
                </a:solidFill>
              </a:rPr>
              <a:t>GCM data: </a:t>
            </a:r>
          </a:p>
          <a:p>
            <a:r>
              <a:rPr lang="en-US" sz="1400" b="1" dirty="0">
                <a:solidFill>
                  <a:srgbClr val="1F407A"/>
                </a:solidFill>
              </a:rPr>
              <a:t>- are bias corrected</a:t>
            </a:r>
          </a:p>
          <a:p>
            <a:r>
              <a:rPr lang="en-US" sz="1400" b="1" dirty="0">
                <a:solidFill>
                  <a:srgbClr val="1F407A"/>
                </a:solidFill>
              </a:rPr>
              <a:t>- contain all variables needed to force hydrodynamic models</a:t>
            </a:r>
          </a:p>
          <a:p>
            <a:r>
              <a:rPr lang="en-US" sz="1400" b="1" dirty="0">
                <a:solidFill>
                  <a:srgbClr val="1F407A"/>
                </a:solidFill>
              </a:rPr>
              <a:t>- Are supplied for specific lake locations</a:t>
            </a:r>
          </a:p>
        </p:txBody>
      </p:sp>
    </p:spTree>
    <p:extLst>
      <p:ext uri="{BB962C8B-B14F-4D97-AF65-F5344CB8AC3E}">
        <p14:creationId xmlns:p14="http://schemas.microsoft.com/office/powerpoint/2010/main" val="4014820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A8844C-F03E-44C7-A528-8C11B112EC4B}"/>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93D9C531-4394-42B2-B3B2-D25499B82DD8}"/>
              </a:ext>
            </a:extLst>
          </p:cNvPr>
          <p:cNvSpPr>
            <a:spLocks noGrp="1"/>
          </p:cNvSpPr>
          <p:nvPr>
            <p:ph type="sldNum" sz="quarter" idx="11"/>
          </p:nvPr>
        </p:nvSpPr>
        <p:spPr/>
        <p:txBody>
          <a:bodyPr/>
          <a:lstStyle/>
          <a:p>
            <a:r>
              <a:rPr lang="nl-NL"/>
              <a:t> </a:t>
            </a:r>
            <a:fld id="{41DC98E5-804D-4664-83B7-0AA6B3BD744C}" type="datetime1">
              <a:rPr lang="nl-NL" smtClean="0"/>
              <a:pPr/>
              <a:t>22-10-2019</a:t>
            </a:fld>
            <a:r>
              <a:rPr lang="nl-NL"/>
              <a:t> | </a:t>
            </a:r>
            <a:fld id="{2DAB09C5-3251-4B47-B002-D03712DC64C3}" type="slidenum">
              <a:rPr lang="nl-NL" smtClean="0"/>
              <a:pPr/>
              <a:t>7</a:t>
            </a:fld>
            <a:endParaRPr lang="nl-NL" dirty="0"/>
          </a:p>
        </p:txBody>
      </p:sp>
      <p:sp>
        <p:nvSpPr>
          <p:cNvPr id="4" name="Text Placeholder 3">
            <a:extLst>
              <a:ext uri="{FF2B5EF4-FFF2-40B4-BE49-F238E27FC236}">
                <a16:creationId xmlns:a16="http://schemas.microsoft.com/office/drawing/2014/main" id="{D4294CE2-5F59-4E59-AAF7-158248B1A171}"/>
              </a:ext>
            </a:extLst>
          </p:cNvPr>
          <p:cNvSpPr>
            <a:spLocks noGrp="1"/>
          </p:cNvSpPr>
          <p:nvPr>
            <p:ph type="body" sz="quarter" idx="13"/>
          </p:nvPr>
        </p:nvSpPr>
        <p:spPr/>
        <p:txBody>
          <a:bodyPr/>
          <a:lstStyle/>
          <a:p>
            <a:r>
              <a:rPr lang="en-GB" dirty="0"/>
              <a:t>635 scientists</a:t>
            </a:r>
          </a:p>
          <a:p>
            <a:endParaRPr lang="en-GB" dirty="0"/>
          </a:p>
          <a:p>
            <a:r>
              <a:rPr lang="en-GB" dirty="0"/>
              <a:t>ISIMIP2a: 84 models,                     ISIMIP2b: 55 models, and growing</a:t>
            </a:r>
          </a:p>
          <a:p>
            <a:endParaRPr lang="en-GB" sz="2000" dirty="0"/>
          </a:p>
          <a:p>
            <a:r>
              <a:rPr lang="en-GB" dirty="0"/>
              <a:t>Mostly global focus</a:t>
            </a:r>
          </a:p>
          <a:p>
            <a:endParaRPr lang="en-GB" dirty="0"/>
          </a:p>
          <a:p>
            <a:r>
              <a:rPr lang="en-GB" dirty="0"/>
              <a:t>e.g. 2b sector </a:t>
            </a:r>
            <a:r>
              <a:rPr lang="en-GB" dirty="0" err="1"/>
              <a:t>water_global</a:t>
            </a:r>
            <a:r>
              <a:rPr lang="en-GB" dirty="0"/>
              <a:t>:</a:t>
            </a:r>
          </a:p>
          <a:p>
            <a:pPr lvl="1"/>
            <a:r>
              <a:rPr lang="en-GB" dirty="0"/>
              <a:t>13 GHMs</a:t>
            </a:r>
          </a:p>
          <a:p>
            <a:pPr lvl="1"/>
            <a:r>
              <a:rPr lang="en-GB" dirty="0"/>
              <a:t>13 TB</a:t>
            </a:r>
          </a:p>
          <a:p>
            <a:endParaRPr lang="en-GB" dirty="0"/>
          </a:p>
          <a:p>
            <a:r>
              <a:rPr lang="en-GB" dirty="0">
                <a:hlinkClick r:id="rId3"/>
              </a:rPr>
              <a:t>https://www.isimip.org/impactmodels/</a:t>
            </a:r>
            <a:r>
              <a:rPr lang="en-GB" dirty="0"/>
              <a:t> </a:t>
            </a:r>
          </a:p>
          <a:p>
            <a:endParaRPr lang="en-GB" dirty="0"/>
          </a:p>
        </p:txBody>
      </p:sp>
      <p:sp>
        <p:nvSpPr>
          <p:cNvPr id="5" name="Title 4">
            <a:extLst>
              <a:ext uri="{FF2B5EF4-FFF2-40B4-BE49-F238E27FC236}">
                <a16:creationId xmlns:a16="http://schemas.microsoft.com/office/drawing/2014/main" id="{DEEA05A4-481D-4394-AB23-4AB29DECEA27}"/>
              </a:ext>
            </a:extLst>
          </p:cNvPr>
          <p:cNvSpPr>
            <a:spLocks noGrp="1"/>
          </p:cNvSpPr>
          <p:nvPr>
            <p:ph type="title"/>
          </p:nvPr>
        </p:nvSpPr>
        <p:spPr>
          <a:xfrm>
            <a:off x="731839" y="711463"/>
            <a:ext cx="3179891" cy="341050"/>
          </a:xfrm>
        </p:spPr>
        <p:txBody>
          <a:bodyPr/>
          <a:lstStyle/>
          <a:p>
            <a:r>
              <a:rPr lang="en-GB" dirty="0"/>
              <a:t>ISIMIP in numbers</a:t>
            </a:r>
          </a:p>
        </p:txBody>
      </p:sp>
      <p:sp>
        <p:nvSpPr>
          <p:cNvPr id="6" name="Subtitle 5">
            <a:extLst>
              <a:ext uri="{FF2B5EF4-FFF2-40B4-BE49-F238E27FC236}">
                <a16:creationId xmlns:a16="http://schemas.microsoft.com/office/drawing/2014/main" id="{3237DF19-10FE-4746-ACC2-206623DA9C40}"/>
              </a:ext>
            </a:extLst>
          </p:cNvPr>
          <p:cNvSpPr>
            <a:spLocks noGrp="1"/>
          </p:cNvSpPr>
          <p:nvPr>
            <p:ph type="subTitle" idx="1"/>
          </p:nvPr>
        </p:nvSpPr>
        <p:spPr>
          <a:xfrm>
            <a:off x="731838" y="1104152"/>
            <a:ext cx="1874552" cy="335852"/>
          </a:xfrm>
        </p:spPr>
        <p:txBody>
          <a:bodyPr/>
          <a:lstStyle/>
          <a:p>
            <a:r>
              <a:rPr lang="en-GB" dirty="0"/>
              <a:t>An overview</a:t>
            </a:r>
          </a:p>
        </p:txBody>
      </p:sp>
    </p:spTree>
    <p:extLst>
      <p:ext uri="{BB962C8B-B14F-4D97-AF65-F5344CB8AC3E}">
        <p14:creationId xmlns:p14="http://schemas.microsoft.com/office/powerpoint/2010/main" val="2001245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A8844C-F03E-44C7-A528-8C11B112EC4B}"/>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93D9C531-4394-42B2-B3B2-D25499B82DD8}"/>
              </a:ext>
            </a:extLst>
          </p:cNvPr>
          <p:cNvSpPr>
            <a:spLocks noGrp="1"/>
          </p:cNvSpPr>
          <p:nvPr>
            <p:ph type="sldNum" sz="quarter" idx="11"/>
          </p:nvPr>
        </p:nvSpPr>
        <p:spPr/>
        <p:txBody>
          <a:bodyPr/>
          <a:lstStyle/>
          <a:p>
            <a:r>
              <a:rPr lang="nl-NL"/>
              <a:t> </a:t>
            </a:r>
            <a:fld id="{41DC98E5-804D-4664-83B7-0AA6B3BD744C}" type="datetime1">
              <a:rPr lang="nl-NL" smtClean="0"/>
              <a:pPr/>
              <a:t>22-10-2019</a:t>
            </a:fld>
            <a:r>
              <a:rPr lang="nl-NL"/>
              <a:t> | </a:t>
            </a:r>
            <a:fld id="{2DAB09C5-3251-4B47-B002-D03712DC64C3}" type="slidenum">
              <a:rPr lang="nl-NL" smtClean="0"/>
              <a:pPr/>
              <a:t>8</a:t>
            </a:fld>
            <a:endParaRPr lang="nl-NL" dirty="0"/>
          </a:p>
        </p:txBody>
      </p:sp>
      <p:sp>
        <p:nvSpPr>
          <p:cNvPr id="4" name="Text Placeholder 3">
            <a:extLst>
              <a:ext uri="{FF2B5EF4-FFF2-40B4-BE49-F238E27FC236}">
                <a16:creationId xmlns:a16="http://schemas.microsoft.com/office/drawing/2014/main" id="{D4294CE2-5F59-4E59-AAF7-158248B1A171}"/>
              </a:ext>
            </a:extLst>
          </p:cNvPr>
          <p:cNvSpPr>
            <a:spLocks noGrp="1"/>
          </p:cNvSpPr>
          <p:nvPr>
            <p:ph type="body" sz="quarter" idx="13"/>
          </p:nvPr>
        </p:nvSpPr>
        <p:spPr>
          <a:xfrm>
            <a:off x="634795" y="1749187"/>
            <a:ext cx="10719005" cy="4004661"/>
          </a:xfrm>
        </p:spPr>
        <p:txBody>
          <a:bodyPr/>
          <a:lstStyle/>
          <a:p>
            <a:r>
              <a:rPr lang="en-US" dirty="0"/>
              <a:t>global</a:t>
            </a:r>
          </a:p>
          <a:p>
            <a:pPr lvl="1"/>
            <a:r>
              <a:rPr lang="en-US" dirty="0"/>
              <a:t>Led by LakeMIP: </a:t>
            </a:r>
            <a:r>
              <a:rPr lang="en-US" dirty="0">
                <a:hlinkClick r:id="rId3"/>
              </a:rPr>
              <a:t>http://www.unige.ch/climate/lakemip/</a:t>
            </a:r>
            <a:r>
              <a:rPr lang="en-US" dirty="0"/>
              <a:t> </a:t>
            </a:r>
          </a:p>
          <a:p>
            <a:pPr lvl="1"/>
            <a:r>
              <a:rPr lang="en-US" dirty="0"/>
              <a:t>Generic simulations – applied to &gt; 16’000 lakes</a:t>
            </a:r>
          </a:p>
          <a:p>
            <a:pPr lvl="1"/>
            <a:r>
              <a:rPr lang="en-US" dirty="0"/>
              <a:t>Generalized information e.g. bathymetry, area </a:t>
            </a:r>
          </a:p>
          <a:p>
            <a:pPr lvl="1"/>
            <a:r>
              <a:rPr lang="en-US" dirty="0"/>
              <a:t>No model calibration</a:t>
            </a:r>
          </a:p>
          <a:p>
            <a:pPr marL="361950" lvl="1" indent="0">
              <a:buNone/>
            </a:pPr>
            <a:endParaRPr lang="en-US" dirty="0"/>
          </a:p>
          <a:p>
            <a:r>
              <a:rPr lang="en-US" dirty="0"/>
              <a:t>local</a:t>
            </a:r>
          </a:p>
          <a:p>
            <a:pPr lvl="1"/>
            <a:r>
              <a:rPr lang="en-US" dirty="0"/>
              <a:t>WATExR –work package</a:t>
            </a:r>
          </a:p>
          <a:p>
            <a:pPr lvl="1"/>
            <a:r>
              <a:rPr lang="en-US" dirty="0"/>
              <a:t>GLEON working group</a:t>
            </a:r>
          </a:p>
          <a:p>
            <a:pPr lvl="1"/>
            <a:r>
              <a:rPr lang="en-US" dirty="0"/>
              <a:t>Well understood and studied lakes</a:t>
            </a:r>
          </a:p>
          <a:p>
            <a:pPr lvl="1"/>
            <a:r>
              <a:rPr lang="en-US" dirty="0"/>
              <a:t>Site specific calibration </a:t>
            </a:r>
          </a:p>
          <a:p>
            <a:pPr lvl="1"/>
            <a:r>
              <a:rPr lang="en-US" dirty="0"/>
              <a:t>Hoping for global coverage</a:t>
            </a:r>
          </a:p>
          <a:p>
            <a:pPr lvl="1"/>
            <a:endParaRPr lang="en-US" dirty="0"/>
          </a:p>
          <a:p>
            <a:r>
              <a:rPr lang="en-GB" dirty="0"/>
              <a:t>Simulation protocol: </a:t>
            </a:r>
            <a:r>
              <a:rPr lang="en-GB" dirty="0">
                <a:hlinkClick r:id="rId4"/>
              </a:rPr>
              <a:t>https://www.isimip.org/protocol/#isimip2b</a:t>
            </a:r>
            <a:endParaRPr lang="en-GB" dirty="0"/>
          </a:p>
          <a:p>
            <a:r>
              <a:rPr lang="en-GB" dirty="0"/>
              <a:t>Data management plan: </a:t>
            </a:r>
            <a:r>
              <a:rPr lang="en-GB" dirty="0">
                <a:hlinkClick r:id="rId5"/>
              </a:rPr>
              <a:t>https://tinyurl.com/y9q4snw9</a:t>
            </a:r>
            <a:r>
              <a:rPr lang="en-GB" dirty="0"/>
              <a:t> </a:t>
            </a:r>
          </a:p>
          <a:p>
            <a:r>
              <a:rPr lang="en-GB" dirty="0"/>
              <a:t>Paper ideas:     </a:t>
            </a:r>
            <a:r>
              <a:rPr lang="en-GB" dirty="0">
                <a:hlinkClick r:id="rId6"/>
              </a:rPr>
              <a:t>https://tinyurl.com/yd27huo6</a:t>
            </a:r>
            <a:r>
              <a:rPr lang="en-GB" dirty="0"/>
              <a:t> </a:t>
            </a:r>
          </a:p>
          <a:p>
            <a:r>
              <a:rPr lang="en-GB" dirty="0"/>
              <a:t>Contribution spreadsheet: </a:t>
            </a:r>
            <a:r>
              <a:rPr lang="en-GB" dirty="0">
                <a:hlinkClick r:id="rId7"/>
              </a:rPr>
              <a:t>https://tinyurl.com/yb3g4taq</a:t>
            </a:r>
            <a:r>
              <a:rPr lang="en-GB" dirty="0"/>
              <a:t> </a:t>
            </a:r>
          </a:p>
          <a:p>
            <a:endParaRPr lang="en-GB" dirty="0"/>
          </a:p>
        </p:txBody>
      </p:sp>
      <p:sp>
        <p:nvSpPr>
          <p:cNvPr id="5" name="Title 4">
            <a:extLst>
              <a:ext uri="{FF2B5EF4-FFF2-40B4-BE49-F238E27FC236}">
                <a16:creationId xmlns:a16="http://schemas.microsoft.com/office/drawing/2014/main" id="{DEEA05A4-481D-4394-AB23-4AB29DECEA27}"/>
              </a:ext>
            </a:extLst>
          </p:cNvPr>
          <p:cNvSpPr>
            <a:spLocks noGrp="1"/>
          </p:cNvSpPr>
          <p:nvPr>
            <p:ph type="title"/>
          </p:nvPr>
        </p:nvSpPr>
        <p:spPr>
          <a:xfrm>
            <a:off x="731839" y="711463"/>
            <a:ext cx="5746427" cy="341050"/>
          </a:xfrm>
        </p:spPr>
        <p:txBody>
          <a:bodyPr/>
          <a:lstStyle/>
          <a:p>
            <a:r>
              <a:rPr lang="en-GB" dirty="0"/>
              <a:t>Lake sector simulation strategy</a:t>
            </a:r>
          </a:p>
        </p:txBody>
      </p:sp>
      <p:sp>
        <p:nvSpPr>
          <p:cNvPr id="6" name="Subtitle 5">
            <a:extLst>
              <a:ext uri="{FF2B5EF4-FFF2-40B4-BE49-F238E27FC236}">
                <a16:creationId xmlns:a16="http://schemas.microsoft.com/office/drawing/2014/main" id="{3237DF19-10FE-4746-ACC2-206623DA9C40}"/>
              </a:ext>
            </a:extLst>
          </p:cNvPr>
          <p:cNvSpPr>
            <a:spLocks noGrp="1"/>
          </p:cNvSpPr>
          <p:nvPr>
            <p:ph type="subTitle" idx="1"/>
          </p:nvPr>
        </p:nvSpPr>
        <p:spPr>
          <a:xfrm>
            <a:off x="731838" y="1104152"/>
            <a:ext cx="3984104" cy="335852"/>
          </a:xfrm>
        </p:spPr>
        <p:txBody>
          <a:bodyPr/>
          <a:lstStyle/>
          <a:p>
            <a:r>
              <a:rPr lang="en-GB" dirty="0"/>
              <a:t>Two synergetic approaches</a:t>
            </a:r>
          </a:p>
        </p:txBody>
      </p:sp>
    </p:spTree>
    <p:extLst>
      <p:ext uri="{BB962C8B-B14F-4D97-AF65-F5344CB8AC3E}">
        <p14:creationId xmlns:p14="http://schemas.microsoft.com/office/powerpoint/2010/main" val="657603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A8844C-F03E-44C7-A528-8C11B112EC4B}"/>
              </a:ext>
            </a:extLst>
          </p:cNvPr>
          <p:cNvSpPr>
            <a:spLocks noGrp="1"/>
          </p:cNvSpPr>
          <p:nvPr>
            <p:ph type="ftr" sz="quarter" idx="10"/>
          </p:nvPr>
        </p:nvSpPr>
        <p:spPr/>
        <p:txBody>
          <a:bodyPr/>
          <a:lstStyle/>
          <a:p>
            <a:r>
              <a:rPr lang="nl-NL" dirty="0"/>
              <a:t>Lake Workshop</a:t>
            </a:r>
          </a:p>
        </p:txBody>
      </p:sp>
      <p:sp>
        <p:nvSpPr>
          <p:cNvPr id="3" name="Slide Number Placeholder 2">
            <a:extLst>
              <a:ext uri="{FF2B5EF4-FFF2-40B4-BE49-F238E27FC236}">
                <a16:creationId xmlns:a16="http://schemas.microsoft.com/office/drawing/2014/main" id="{93D9C531-4394-42B2-B3B2-D25499B82DD8}"/>
              </a:ext>
            </a:extLst>
          </p:cNvPr>
          <p:cNvSpPr>
            <a:spLocks noGrp="1"/>
          </p:cNvSpPr>
          <p:nvPr>
            <p:ph type="sldNum" sz="quarter" idx="11"/>
          </p:nvPr>
        </p:nvSpPr>
        <p:spPr/>
        <p:txBody>
          <a:bodyPr/>
          <a:lstStyle/>
          <a:p>
            <a:r>
              <a:rPr lang="nl-NL"/>
              <a:t> </a:t>
            </a:r>
            <a:fld id="{41DC98E5-804D-4664-83B7-0AA6B3BD744C}" type="datetime1">
              <a:rPr lang="nl-NL" smtClean="0"/>
              <a:pPr/>
              <a:t>22-10-2019</a:t>
            </a:fld>
            <a:r>
              <a:rPr lang="nl-NL"/>
              <a:t> | </a:t>
            </a:r>
            <a:fld id="{2DAB09C5-3251-4B47-B002-D03712DC64C3}" type="slidenum">
              <a:rPr lang="nl-NL" smtClean="0"/>
              <a:pPr/>
              <a:t>9</a:t>
            </a:fld>
            <a:endParaRPr lang="nl-NL" dirty="0"/>
          </a:p>
        </p:txBody>
      </p:sp>
      <p:sp>
        <p:nvSpPr>
          <p:cNvPr id="5" name="Title 4">
            <a:extLst>
              <a:ext uri="{FF2B5EF4-FFF2-40B4-BE49-F238E27FC236}">
                <a16:creationId xmlns:a16="http://schemas.microsoft.com/office/drawing/2014/main" id="{DEEA05A4-481D-4394-AB23-4AB29DECEA27}"/>
              </a:ext>
            </a:extLst>
          </p:cNvPr>
          <p:cNvSpPr>
            <a:spLocks noGrp="1"/>
          </p:cNvSpPr>
          <p:nvPr>
            <p:ph type="title"/>
          </p:nvPr>
        </p:nvSpPr>
        <p:spPr>
          <a:xfrm>
            <a:off x="731839" y="711463"/>
            <a:ext cx="3642646" cy="341050"/>
          </a:xfrm>
        </p:spPr>
        <p:txBody>
          <a:bodyPr/>
          <a:lstStyle/>
          <a:p>
            <a:r>
              <a:rPr lang="en-GB" dirty="0"/>
              <a:t>Where do we stand?</a:t>
            </a:r>
          </a:p>
        </p:txBody>
      </p:sp>
      <p:sp>
        <p:nvSpPr>
          <p:cNvPr id="6" name="Subtitle 5">
            <a:extLst>
              <a:ext uri="{FF2B5EF4-FFF2-40B4-BE49-F238E27FC236}">
                <a16:creationId xmlns:a16="http://schemas.microsoft.com/office/drawing/2014/main" id="{3237DF19-10FE-4746-ACC2-206623DA9C40}"/>
              </a:ext>
            </a:extLst>
          </p:cNvPr>
          <p:cNvSpPr>
            <a:spLocks noGrp="1"/>
          </p:cNvSpPr>
          <p:nvPr>
            <p:ph type="subTitle" idx="1"/>
          </p:nvPr>
        </p:nvSpPr>
        <p:spPr>
          <a:xfrm>
            <a:off x="731838" y="1104152"/>
            <a:ext cx="938398" cy="335852"/>
          </a:xfrm>
        </p:spPr>
        <p:txBody>
          <a:bodyPr/>
          <a:lstStyle/>
          <a:p>
            <a:r>
              <a:rPr lang="en-GB" dirty="0"/>
              <a:t>Lakes</a:t>
            </a:r>
          </a:p>
        </p:txBody>
      </p:sp>
      <p:graphicFrame>
        <p:nvGraphicFramePr>
          <p:cNvPr id="7" name="Table 6">
            <a:extLst>
              <a:ext uri="{FF2B5EF4-FFF2-40B4-BE49-F238E27FC236}">
                <a16:creationId xmlns:a16="http://schemas.microsoft.com/office/drawing/2014/main" id="{424D9B99-F1D3-41D8-88CA-473EAB7D3F92}"/>
              </a:ext>
            </a:extLst>
          </p:cNvPr>
          <p:cNvGraphicFramePr>
            <a:graphicFrameLocks noGrp="1"/>
          </p:cNvGraphicFramePr>
          <p:nvPr>
            <p:extLst>
              <p:ext uri="{D42A27DB-BD31-4B8C-83A1-F6EECF244321}">
                <p14:modId xmlns:p14="http://schemas.microsoft.com/office/powerpoint/2010/main" val="2785000033"/>
              </p:ext>
            </p:extLst>
          </p:nvPr>
        </p:nvGraphicFramePr>
        <p:xfrm>
          <a:off x="2349203" y="1215514"/>
          <a:ext cx="8136904" cy="4643120"/>
        </p:xfrm>
        <a:graphic>
          <a:graphicData uri="http://schemas.openxmlformats.org/drawingml/2006/table">
            <a:tbl>
              <a:tblPr firstRow="1" bandRow="1">
                <a:tableStyleId>{3B4B98B0-60AC-42C2-AFA5-B58CD77FA1E5}</a:tableStyleId>
              </a:tblPr>
              <a:tblGrid>
                <a:gridCol w="1551620">
                  <a:extLst>
                    <a:ext uri="{9D8B030D-6E8A-4147-A177-3AD203B41FA5}">
                      <a16:colId xmlns:a16="http://schemas.microsoft.com/office/drawing/2014/main" val="3246498440"/>
                    </a:ext>
                  </a:extLst>
                </a:gridCol>
                <a:gridCol w="413765">
                  <a:extLst>
                    <a:ext uri="{9D8B030D-6E8A-4147-A177-3AD203B41FA5}">
                      <a16:colId xmlns:a16="http://schemas.microsoft.com/office/drawing/2014/main" val="3028374353"/>
                    </a:ext>
                  </a:extLst>
                </a:gridCol>
                <a:gridCol w="2518012">
                  <a:extLst>
                    <a:ext uri="{9D8B030D-6E8A-4147-A177-3AD203B41FA5}">
                      <a16:colId xmlns:a16="http://schemas.microsoft.com/office/drawing/2014/main" val="102053276"/>
                    </a:ext>
                  </a:extLst>
                </a:gridCol>
                <a:gridCol w="1472437">
                  <a:extLst>
                    <a:ext uri="{9D8B030D-6E8A-4147-A177-3AD203B41FA5}">
                      <a16:colId xmlns:a16="http://schemas.microsoft.com/office/drawing/2014/main" val="2798279256"/>
                    </a:ext>
                  </a:extLst>
                </a:gridCol>
                <a:gridCol w="2181070">
                  <a:extLst>
                    <a:ext uri="{9D8B030D-6E8A-4147-A177-3AD203B41FA5}">
                      <a16:colId xmlns:a16="http://schemas.microsoft.com/office/drawing/2014/main" val="3420769987"/>
                    </a:ext>
                  </a:extLst>
                </a:gridCol>
              </a:tblGrid>
              <a:tr h="370840">
                <a:tc>
                  <a:txBody>
                    <a:bodyPr/>
                    <a:lstStyle/>
                    <a:p>
                      <a:r>
                        <a:rPr lang="nl-BE" sz="1400" dirty="0" err="1">
                          <a:solidFill>
                            <a:srgbClr val="1F407A"/>
                          </a:solidFill>
                        </a:rPr>
                        <a:t>Committed</a:t>
                      </a:r>
                      <a:endParaRPr lang="nl-BE" sz="1400" dirty="0">
                        <a:solidFill>
                          <a:srgbClr val="1F407A"/>
                        </a:solidFill>
                      </a:endParaRPr>
                    </a:p>
                  </a:txBody>
                  <a:tcPr/>
                </a:tc>
                <a:tc>
                  <a:txBody>
                    <a:bodyPr/>
                    <a:lstStyle/>
                    <a:p>
                      <a:r>
                        <a:rPr lang="nl-BE" sz="1400" dirty="0">
                          <a:solidFill>
                            <a:srgbClr val="1F407A"/>
                          </a:solidFill>
                        </a:rPr>
                        <a:t>#</a:t>
                      </a:r>
                    </a:p>
                  </a:txBody>
                  <a:tcPr/>
                </a:tc>
                <a:tc>
                  <a:txBody>
                    <a:bodyPr/>
                    <a:lstStyle/>
                    <a:p>
                      <a:r>
                        <a:rPr lang="nl-BE" sz="1400" dirty="0" err="1">
                          <a:solidFill>
                            <a:srgbClr val="1F407A"/>
                          </a:solidFill>
                        </a:rPr>
                        <a:t>which</a:t>
                      </a:r>
                      <a:endParaRPr lang="nl-BE" sz="1400" dirty="0">
                        <a:solidFill>
                          <a:srgbClr val="1F407A"/>
                        </a:solidFill>
                      </a:endParaRPr>
                    </a:p>
                  </a:txBody>
                  <a:tcPr/>
                </a:tc>
                <a:tc>
                  <a:txBody>
                    <a:bodyPr/>
                    <a:lstStyle/>
                    <a:p>
                      <a:r>
                        <a:rPr lang="nl-BE" sz="1400" dirty="0" err="1">
                          <a:solidFill>
                            <a:srgbClr val="1F407A"/>
                          </a:solidFill>
                        </a:rPr>
                        <a:t>institute</a:t>
                      </a:r>
                      <a:endParaRPr lang="nl-BE" sz="1400" dirty="0">
                        <a:solidFill>
                          <a:srgbClr val="1F407A"/>
                        </a:solidFill>
                      </a:endParaRPr>
                    </a:p>
                  </a:txBody>
                  <a:tcPr/>
                </a:tc>
                <a:tc>
                  <a:txBody>
                    <a:bodyPr/>
                    <a:lstStyle/>
                    <a:p>
                      <a:r>
                        <a:rPr lang="nl-BE" sz="1400" dirty="0">
                          <a:solidFill>
                            <a:srgbClr val="1F407A"/>
                          </a:solidFill>
                        </a:rPr>
                        <a:t>Status</a:t>
                      </a:r>
                    </a:p>
                  </a:txBody>
                  <a:tcPr/>
                </a:tc>
                <a:extLst>
                  <a:ext uri="{0D108BD9-81ED-4DB2-BD59-A6C34878D82A}">
                    <a16:rowId xmlns:a16="http://schemas.microsoft.com/office/drawing/2014/main" val="2649587755"/>
                  </a:ext>
                </a:extLst>
              </a:tr>
              <a:tr h="370840">
                <a:tc>
                  <a:txBody>
                    <a:bodyPr/>
                    <a:lstStyle/>
                    <a:p>
                      <a:r>
                        <a:rPr lang="nl-BE" sz="1400" dirty="0" err="1">
                          <a:solidFill>
                            <a:srgbClr val="1F407A"/>
                          </a:solidFill>
                        </a:rPr>
                        <a:t>lakes_local</a:t>
                      </a:r>
                      <a:endParaRPr lang="nl-BE" sz="1400" dirty="0">
                        <a:solidFill>
                          <a:srgbClr val="1F407A"/>
                        </a:solidFill>
                      </a:endParaRPr>
                    </a:p>
                  </a:txBody>
                  <a:tcPr/>
                </a:tc>
                <a:tc>
                  <a:txBody>
                    <a:bodyPr/>
                    <a:lstStyle/>
                    <a:p>
                      <a:r>
                        <a:rPr lang="nl-BE" sz="1400" dirty="0">
                          <a:solidFill>
                            <a:srgbClr val="1F407A"/>
                          </a:solidFill>
                        </a:rPr>
                        <a:t>7</a:t>
                      </a:r>
                    </a:p>
                  </a:txBody>
                  <a:tcPr/>
                </a:tc>
                <a:tc>
                  <a:txBody>
                    <a:bodyPr/>
                    <a:lstStyle/>
                    <a:p>
                      <a:r>
                        <a:rPr lang="nl-BE" sz="1400" dirty="0">
                          <a:solidFill>
                            <a:srgbClr val="1F407A"/>
                          </a:solidFill>
                        </a:rPr>
                        <a:t>- FLake</a:t>
                      </a:r>
                    </a:p>
                    <a:p>
                      <a:pPr marL="0" indent="0">
                        <a:buFontTx/>
                        <a:buNone/>
                      </a:pPr>
                      <a:r>
                        <a:rPr lang="nl-BE" sz="1400" dirty="0">
                          <a:solidFill>
                            <a:srgbClr val="1F407A"/>
                          </a:solidFill>
                        </a:rPr>
                        <a:t>- ALBM</a:t>
                      </a:r>
                    </a:p>
                    <a:p>
                      <a:pPr marL="0" indent="0">
                        <a:buFontTx/>
                        <a:buNone/>
                      </a:pPr>
                      <a:r>
                        <a:rPr lang="nl-BE" sz="1400" dirty="0">
                          <a:solidFill>
                            <a:srgbClr val="1F407A"/>
                          </a:solidFill>
                        </a:rPr>
                        <a:t>- GOTM</a:t>
                      </a:r>
                    </a:p>
                    <a:p>
                      <a:pPr marL="0" indent="0">
                        <a:buFontTx/>
                        <a:buNone/>
                      </a:pPr>
                      <a:r>
                        <a:rPr lang="nl-BE" sz="1400" dirty="0">
                          <a:solidFill>
                            <a:srgbClr val="1F407A"/>
                          </a:solidFill>
                        </a:rPr>
                        <a:t>- GLM</a:t>
                      </a:r>
                    </a:p>
                    <a:p>
                      <a:pPr marL="0" indent="0">
                        <a:buFontTx/>
                        <a:buNone/>
                      </a:pPr>
                      <a:r>
                        <a:rPr lang="nl-BE" sz="1400" dirty="0">
                          <a:solidFill>
                            <a:srgbClr val="1F407A"/>
                          </a:solidFill>
                        </a:rPr>
                        <a:t>- </a:t>
                      </a:r>
                      <a:r>
                        <a:rPr lang="nl-BE" sz="1400" dirty="0" err="1">
                          <a:solidFill>
                            <a:srgbClr val="1F407A"/>
                          </a:solidFill>
                        </a:rPr>
                        <a:t>SimStrat</a:t>
                      </a:r>
                      <a:endParaRPr lang="nl-BE" sz="1400" dirty="0">
                        <a:solidFill>
                          <a:srgbClr val="1F407A"/>
                        </a:solidFill>
                      </a:endParaRPr>
                    </a:p>
                    <a:p>
                      <a:pPr marL="0" indent="0">
                        <a:buFontTx/>
                        <a:buNone/>
                      </a:pPr>
                      <a:r>
                        <a:rPr lang="nl-BE" sz="1400" dirty="0">
                          <a:solidFill>
                            <a:srgbClr val="1F407A"/>
                          </a:solidFill>
                        </a:rPr>
                        <a:t>- </a:t>
                      </a:r>
                      <a:r>
                        <a:rPr lang="nl-BE" sz="1400" dirty="0" err="1">
                          <a:solidFill>
                            <a:srgbClr val="1F407A"/>
                          </a:solidFill>
                        </a:rPr>
                        <a:t>MyLake</a:t>
                      </a:r>
                      <a:endParaRPr lang="nl-BE" sz="1400" dirty="0">
                        <a:solidFill>
                          <a:srgbClr val="1F407A"/>
                        </a:solidFill>
                      </a:endParaRPr>
                    </a:p>
                    <a:p>
                      <a:pPr marL="0" indent="0">
                        <a:buFontTx/>
                        <a:buNone/>
                      </a:pPr>
                      <a:r>
                        <a:rPr lang="nl-BE" sz="1400" dirty="0">
                          <a:solidFill>
                            <a:srgbClr val="1F407A"/>
                          </a:solidFill>
                        </a:rPr>
                        <a:t>- Air2water</a:t>
                      </a:r>
                    </a:p>
                  </a:txBody>
                  <a:tcPr/>
                </a:tc>
                <a:tc>
                  <a:txBody>
                    <a:bodyPr/>
                    <a:lstStyle/>
                    <a:p>
                      <a:r>
                        <a:rPr lang="nl-BE" sz="1400" dirty="0">
                          <a:solidFill>
                            <a:srgbClr val="1F407A"/>
                          </a:solidFill>
                        </a:rPr>
                        <a:t>IGB Berlin</a:t>
                      </a:r>
                    </a:p>
                    <a:p>
                      <a:r>
                        <a:rPr lang="nl-BE" sz="1400" dirty="0">
                          <a:solidFill>
                            <a:srgbClr val="1F407A"/>
                          </a:solidFill>
                        </a:rPr>
                        <a:t>PNNL</a:t>
                      </a:r>
                    </a:p>
                    <a:p>
                      <a:r>
                        <a:rPr lang="nl-BE" sz="1400" dirty="0" err="1">
                          <a:solidFill>
                            <a:srgbClr val="1F407A"/>
                          </a:solidFill>
                        </a:rPr>
                        <a:t>DkIT</a:t>
                      </a:r>
                      <a:endParaRPr lang="nl-BE" sz="1400" dirty="0">
                        <a:solidFill>
                          <a:srgbClr val="1F407A"/>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nl-BE" sz="1400" dirty="0" err="1">
                          <a:solidFill>
                            <a:srgbClr val="1F407A"/>
                          </a:solidFill>
                        </a:rPr>
                        <a:t>DkIT</a:t>
                      </a:r>
                      <a:r>
                        <a:rPr lang="nl-BE" sz="1400" dirty="0">
                          <a:solidFill>
                            <a:srgbClr val="1F407A"/>
                          </a:solidFill>
                        </a:rPr>
                        <a:t> &amp; UWM</a:t>
                      </a:r>
                    </a:p>
                    <a:p>
                      <a:r>
                        <a:rPr lang="nl-BE" sz="1400" dirty="0">
                          <a:solidFill>
                            <a:srgbClr val="1F407A"/>
                          </a:solidFill>
                        </a:rPr>
                        <a:t>EAWAG</a:t>
                      </a:r>
                    </a:p>
                    <a:p>
                      <a:r>
                        <a:rPr lang="nl-BE" sz="1400" dirty="0" err="1">
                          <a:solidFill>
                            <a:srgbClr val="1F407A"/>
                          </a:solidFill>
                        </a:rPr>
                        <a:t>Laval</a:t>
                      </a:r>
                      <a:r>
                        <a:rPr lang="nl-BE" sz="1400" dirty="0">
                          <a:solidFill>
                            <a:srgbClr val="1F407A"/>
                          </a:solidFill>
                        </a:rPr>
                        <a:t> Uni</a:t>
                      </a:r>
                    </a:p>
                    <a:p>
                      <a:r>
                        <a:rPr lang="nl-BE" sz="1400" dirty="0">
                          <a:solidFill>
                            <a:srgbClr val="1F407A"/>
                          </a:solidFill>
                        </a:rPr>
                        <a:t>Uni West. </a:t>
                      </a:r>
                      <a:r>
                        <a:rPr lang="nl-BE" sz="1400" dirty="0" err="1">
                          <a:solidFill>
                            <a:srgbClr val="1F407A"/>
                          </a:solidFill>
                        </a:rPr>
                        <a:t>Austr</a:t>
                      </a:r>
                      <a:r>
                        <a:rPr lang="nl-BE" sz="1400" dirty="0">
                          <a:solidFill>
                            <a:srgbClr val="1F407A"/>
                          </a:solidFill>
                        </a:rPr>
                        <a:t>.</a:t>
                      </a:r>
                    </a:p>
                  </a:txBody>
                  <a:tcPr/>
                </a:tc>
                <a:tc>
                  <a:txBody>
                    <a:bodyPr/>
                    <a:lstStyle/>
                    <a:p>
                      <a:r>
                        <a:rPr lang="nl-BE" sz="1400" dirty="0">
                          <a:solidFill>
                            <a:srgbClr val="1F407A"/>
                          </a:solidFill>
                        </a:rPr>
                        <a:t>running</a:t>
                      </a:r>
                    </a:p>
                    <a:p>
                      <a:r>
                        <a:rPr lang="nl-BE" sz="1400" dirty="0">
                          <a:solidFill>
                            <a:srgbClr val="1F407A"/>
                          </a:solidFill>
                        </a:rPr>
                        <a:t>running</a:t>
                      </a:r>
                    </a:p>
                    <a:p>
                      <a:r>
                        <a:rPr lang="nl-BE" sz="1400" dirty="0" err="1">
                          <a:solidFill>
                            <a:srgbClr val="1F407A"/>
                          </a:solidFill>
                        </a:rPr>
                        <a:t>finished</a:t>
                      </a:r>
                      <a:r>
                        <a:rPr lang="nl-BE" sz="1400" dirty="0">
                          <a:solidFill>
                            <a:srgbClr val="1F407A"/>
                          </a:solidFill>
                        </a:rPr>
                        <a:t> (postprocessing)</a:t>
                      </a:r>
                    </a:p>
                    <a:p>
                      <a:pPr marL="0" marR="0" lvl="0" indent="0" algn="l" defTabSz="914354" rtl="0" eaLnBrk="1" fontAlgn="auto" latinLnBrk="0" hangingPunct="1">
                        <a:lnSpc>
                          <a:spcPct val="100000"/>
                        </a:lnSpc>
                        <a:spcBef>
                          <a:spcPts val="0"/>
                        </a:spcBef>
                        <a:spcAft>
                          <a:spcPts val="0"/>
                        </a:spcAft>
                        <a:buClrTx/>
                        <a:buSzTx/>
                        <a:buFontTx/>
                        <a:buNone/>
                        <a:tabLst/>
                        <a:defRPr/>
                      </a:pPr>
                      <a:r>
                        <a:rPr lang="nl-BE" sz="1400" dirty="0" err="1">
                          <a:solidFill>
                            <a:srgbClr val="1F407A"/>
                          </a:solidFill>
                        </a:rPr>
                        <a:t>finished</a:t>
                      </a:r>
                      <a:r>
                        <a:rPr lang="nl-BE" sz="1400" dirty="0">
                          <a:solidFill>
                            <a:srgbClr val="1F407A"/>
                          </a:solidFill>
                        </a:rPr>
                        <a:t> (postprocessing)</a:t>
                      </a:r>
                    </a:p>
                    <a:p>
                      <a:pPr marL="0" marR="0" lvl="0" indent="0" algn="l" defTabSz="914354" rtl="0" eaLnBrk="1" fontAlgn="auto" latinLnBrk="0" hangingPunct="1">
                        <a:lnSpc>
                          <a:spcPct val="100000"/>
                        </a:lnSpc>
                        <a:spcBef>
                          <a:spcPts val="0"/>
                        </a:spcBef>
                        <a:spcAft>
                          <a:spcPts val="0"/>
                        </a:spcAft>
                        <a:buClrTx/>
                        <a:buSzTx/>
                        <a:buFontTx/>
                        <a:buNone/>
                        <a:tabLst/>
                        <a:defRPr/>
                      </a:pPr>
                      <a:r>
                        <a:rPr lang="nl-BE" sz="1400" dirty="0" err="1">
                          <a:solidFill>
                            <a:srgbClr val="1F407A"/>
                          </a:solidFill>
                        </a:rPr>
                        <a:t>finished</a:t>
                      </a:r>
                      <a:r>
                        <a:rPr lang="nl-BE" sz="1400" dirty="0">
                          <a:solidFill>
                            <a:srgbClr val="1F407A"/>
                          </a:solidFill>
                        </a:rPr>
                        <a:t> (postprocessing)</a:t>
                      </a:r>
                    </a:p>
                    <a:p>
                      <a:r>
                        <a:rPr lang="nl-BE" sz="1400" dirty="0" err="1">
                          <a:solidFill>
                            <a:srgbClr val="1F407A"/>
                          </a:solidFill>
                        </a:rPr>
                        <a:t>calibrated</a:t>
                      </a:r>
                      <a:endParaRPr lang="nl-BE" sz="1400" dirty="0">
                        <a:solidFill>
                          <a:srgbClr val="1F407A"/>
                        </a:solidFill>
                      </a:endParaRPr>
                    </a:p>
                    <a:p>
                      <a:r>
                        <a:rPr lang="nl-BE" sz="1400" dirty="0" err="1">
                          <a:solidFill>
                            <a:srgbClr val="1F407A"/>
                          </a:solidFill>
                        </a:rPr>
                        <a:t>calibrated</a:t>
                      </a:r>
                      <a:endParaRPr lang="nl-BE" sz="1400" dirty="0">
                        <a:solidFill>
                          <a:srgbClr val="1F407A"/>
                        </a:solidFill>
                      </a:endParaRPr>
                    </a:p>
                  </a:txBody>
                  <a:tcPr/>
                </a:tc>
                <a:extLst>
                  <a:ext uri="{0D108BD9-81ED-4DB2-BD59-A6C34878D82A}">
                    <a16:rowId xmlns:a16="http://schemas.microsoft.com/office/drawing/2014/main" val="235204611"/>
                  </a:ext>
                </a:extLst>
              </a:tr>
              <a:tr h="370840">
                <a:tc>
                  <a:txBody>
                    <a:bodyPr/>
                    <a:lstStyle/>
                    <a:p>
                      <a:r>
                        <a:rPr lang="nl-BE" sz="1400" dirty="0" err="1">
                          <a:solidFill>
                            <a:srgbClr val="1F407A"/>
                          </a:solidFill>
                        </a:rPr>
                        <a:t>lakes_global</a:t>
                      </a:r>
                      <a:endParaRPr lang="nl-BE" sz="1400" dirty="0">
                        <a:solidFill>
                          <a:srgbClr val="1F407A"/>
                        </a:solidFill>
                      </a:endParaRPr>
                    </a:p>
                  </a:txBody>
                  <a:tcPr/>
                </a:tc>
                <a:tc>
                  <a:txBody>
                    <a:bodyPr/>
                    <a:lstStyle/>
                    <a:p>
                      <a:r>
                        <a:rPr lang="nl-BE" sz="1400" dirty="0">
                          <a:solidFill>
                            <a:srgbClr val="1F407A"/>
                          </a:solidFill>
                        </a:rPr>
                        <a:t>7</a:t>
                      </a:r>
                    </a:p>
                  </a:txBody>
                  <a:tcPr/>
                </a:tc>
                <a:tc>
                  <a:txBody>
                    <a:bodyPr/>
                    <a:lstStyle/>
                    <a:p>
                      <a:r>
                        <a:rPr lang="nl-BE" sz="1400" dirty="0">
                          <a:solidFill>
                            <a:srgbClr val="1F407A"/>
                          </a:solidFill>
                        </a:rPr>
                        <a:t>- CLM4.5 </a:t>
                      </a:r>
                    </a:p>
                    <a:p>
                      <a:r>
                        <a:rPr lang="nl-BE" sz="1400" dirty="0">
                          <a:solidFill>
                            <a:srgbClr val="1F407A"/>
                          </a:solidFill>
                        </a:rPr>
                        <a:t>- ALBM</a:t>
                      </a:r>
                    </a:p>
                    <a:p>
                      <a:r>
                        <a:rPr lang="nl-BE" sz="1400" dirty="0">
                          <a:solidFill>
                            <a:srgbClr val="1F407A"/>
                          </a:solidFill>
                        </a:rPr>
                        <a:t>- LAKE</a:t>
                      </a:r>
                    </a:p>
                    <a:p>
                      <a:r>
                        <a:rPr lang="nl-BE" sz="1400" dirty="0">
                          <a:solidFill>
                            <a:srgbClr val="1F407A"/>
                          </a:solidFill>
                        </a:rPr>
                        <a:t>- </a:t>
                      </a:r>
                      <a:r>
                        <a:rPr lang="nl-BE" sz="1400" dirty="0" err="1">
                          <a:solidFill>
                            <a:srgbClr val="1F407A"/>
                          </a:solidFill>
                        </a:rPr>
                        <a:t>Simstrat</a:t>
                      </a:r>
                      <a:endParaRPr lang="nl-BE" sz="1400" dirty="0">
                        <a:solidFill>
                          <a:srgbClr val="1F407A"/>
                        </a:solidFill>
                      </a:endParaRPr>
                    </a:p>
                    <a:p>
                      <a:r>
                        <a:rPr lang="nl-BE" sz="1400" dirty="0">
                          <a:solidFill>
                            <a:srgbClr val="1F407A"/>
                          </a:solidFill>
                        </a:rPr>
                        <a:t>- VIC-Lake</a:t>
                      </a:r>
                    </a:p>
                    <a:p>
                      <a:r>
                        <a:rPr lang="nl-BE" sz="1400" dirty="0">
                          <a:solidFill>
                            <a:srgbClr val="1F407A"/>
                          </a:solidFill>
                        </a:rPr>
                        <a:t>- FLake </a:t>
                      </a:r>
                    </a:p>
                    <a:p>
                      <a:r>
                        <a:rPr lang="nl-BE" sz="1400" dirty="0">
                          <a:solidFill>
                            <a:srgbClr val="1F407A"/>
                          </a:solidFill>
                        </a:rPr>
                        <a:t>- GOTM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400" dirty="0">
                          <a:solidFill>
                            <a:srgbClr val="1F407A"/>
                          </a:solidFill>
                        </a:rPr>
                        <a:t>ETH &amp; VUB</a:t>
                      </a:r>
                    </a:p>
                    <a:p>
                      <a:r>
                        <a:rPr lang="nl-BE" sz="1400" dirty="0">
                          <a:solidFill>
                            <a:srgbClr val="1F407A"/>
                          </a:solidFill>
                        </a:rPr>
                        <a:t>PNNL</a:t>
                      </a:r>
                    </a:p>
                    <a:p>
                      <a:r>
                        <a:rPr lang="nl-BE" sz="1400" dirty="0">
                          <a:solidFill>
                            <a:srgbClr val="1F407A"/>
                          </a:solidFill>
                        </a:rPr>
                        <a:t>MSU</a:t>
                      </a:r>
                    </a:p>
                    <a:p>
                      <a:r>
                        <a:rPr lang="nl-BE" sz="1400" dirty="0">
                          <a:solidFill>
                            <a:srgbClr val="1F407A"/>
                          </a:solidFill>
                        </a:rPr>
                        <a:t>Uni Geneva</a:t>
                      </a:r>
                    </a:p>
                    <a:p>
                      <a:r>
                        <a:rPr lang="nl-BE" sz="1400" dirty="0">
                          <a:solidFill>
                            <a:srgbClr val="1F407A"/>
                          </a:solidFill>
                        </a:rPr>
                        <a:t>Uni Wageningen</a:t>
                      </a:r>
                    </a:p>
                    <a:p>
                      <a:r>
                        <a:rPr lang="nl-BE" sz="1400" dirty="0" err="1">
                          <a:solidFill>
                            <a:srgbClr val="1F407A"/>
                          </a:solidFill>
                        </a:rPr>
                        <a:t>DkIT</a:t>
                      </a:r>
                      <a:endParaRPr lang="nl-BE" sz="1400" dirty="0">
                        <a:solidFill>
                          <a:srgbClr val="1F407A"/>
                        </a:solidFill>
                      </a:endParaRPr>
                    </a:p>
                    <a:p>
                      <a:r>
                        <a:rPr lang="nl-BE" sz="1400" dirty="0">
                          <a:solidFill>
                            <a:srgbClr val="1F407A"/>
                          </a:solidFill>
                        </a:rPr>
                        <a:t>Uppsala Uni</a:t>
                      </a:r>
                    </a:p>
                  </a:txBody>
                  <a:tcPr/>
                </a:tc>
                <a:tc>
                  <a:txBody>
                    <a:bodyPr/>
                    <a:lstStyle/>
                    <a:p>
                      <a:r>
                        <a:rPr lang="nl-BE" sz="1400" dirty="0" err="1">
                          <a:solidFill>
                            <a:srgbClr val="1F407A"/>
                          </a:solidFill>
                        </a:rPr>
                        <a:t>finished</a:t>
                      </a:r>
                      <a:r>
                        <a:rPr lang="nl-BE" sz="1400" dirty="0">
                          <a:solidFill>
                            <a:srgbClr val="1F407A"/>
                          </a:solidFill>
                        </a:rPr>
                        <a:t> (</a:t>
                      </a:r>
                      <a:r>
                        <a:rPr lang="nl-BE" sz="1400" dirty="0" err="1">
                          <a:solidFill>
                            <a:srgbClr val="1F407A"/>
                          </a:solidFill>
                        </a:rPr>
                        <a:t>uploaded</a:t>
                      </a:r>
                      <a:r>
                        <a:rPr lang="nl-BE" sz="1400" dirty="0">
                          <a:solidFill>
                            <a:srgbClr val="1F407A"/>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r>
                        <a:rPr lang="nl-BE" sz="1400" dirty="0" err="1">
                          <a:solidFill>
                            <a:srgbClr val="1F407A"/>
                          </a:solidFill>
                        </a:rPr>
                        <a:t>finished</a:t>
                      </a:r>
                      <a:r>
                        <a:rPr lang="nl-BE" sz="1400" dirty="0">
                          <a:solidFill>
                            <a:srgbClr val="1F407A"/>
                          </a:solidFill>
                        </a:rPr>
                        <a:t> (</a:t>
                      </a:r>
                      <a:r>
                        <a:rPr lang="nl-BE" sz="1400" dirty="0" err="1">
                          <a:solidFill>
                            <a:srgbClr val="1F407A"/>
                          </a:solidFill>
                        </a:rPr>
                        <a:t>uploaded</a:t>
                      </a:r>
                      <a:r>
                        <a:rPr lang="nl-BE" sz="1400" dirty="0">
                          <a:solidFill>
                            <a:srgbClr val="1F407A"/>
                          </a:solidFill>
                        </a:rPr>
                        <a:t>)</a:t>
                      </a:r>
                    </a:p>
                    <a:p>
                      <a:r>
                        <a:rPr lang="nl-BE" sz="1400" dirty="0" err="1">
                          <a:solidFill>
                            <a:srgbClr val="1F407A"/>
                          </a:solidFill>
                        </a:rPr>
                        <a:t>finished</a:t>
                      </a:r>
                      <a:r>
                        <a:rPr lang="nl-BE" sz="1400" dirty="0">
                          <a:solidFill>
                            <a:srgbClr val="1F407A"/>
                          </a:solidFill>
                        </a:rPr>
                        <a:t> (</a:t>
                      </a:r>
                      <a:r>
                        <a:rPr lang="nl-BE" sz="1400" dirty="0" err="1">
                          <a:solidFill>
                            <a:srgbClr val="1F407A"/>
                          </a:solidFill>
                        </a:rPr>
                        <a:t>uploaded</a:t>
                      </a:r>
                      <a:r>
                        <a:rPr lang="nl-BE" sz="1400" dirty="0">
                          <a:solidFill>
                            <a:srgbClr val="1F407A"/>
                          </a:solidFill>
                        </a:rPr>
                        <a:t>)</a:t>
                      </a:r>
                    </a:p>
                    <a:p>
                      <a:r>
                        <a:rPr lang="nl-BE" sz="1400" dirty="0" err="1">
                          <a:solidFill>
                            <a:srgbClr val="1F407A"/>
                          </a:solidFill>
                        </a:rPr>
                        <a:t>finished</a:t>
                      </a:r>
                      <a:r>
                        <a:rPr lang="nl-BE" sz="1400" dirty="0">
                          <a:solidFill>
                            <a:srgbClr val="1F407A"/>
                          </a:solidFill>
                        </a:rPr>
                        <a:t> (</a:t>
                      </a:r>
                      <a:r>
                        <a:rPr lang="nl-BE" sz="1400" dirty="0" err="1">
                          <a:solidFill>
                            <a:srgbClr val="1F407A"/>
                          </a:solidFill>
                        </a:rPr>
                        <a:t>uploaded</a:t>
                      </a:r>
                      <a:r>
                        <a:rPr lang="nl-BE" sz="1400" dirty="0">
                          <a:solidFill>
                            <a:srgbClr val="1F407A"/>
                          </a:solidFill>
                        </a:rPr>
                        <a:t>)</a:t>
                      </a:r>
                    </a:p>
                    <a:p>
                      <a:r>
                        <a:rPr lang="nl-BE" sz="1400" dirty="0" err="1">
                          <a:solidFill>
                            <a:srgbClr val="1F407A"/>
                          </a:solidFill>
                        </a:rPr>
                        <a:t>finished</a:t>
                      </a:r>
                      <a:r>
                        <a:rPr lang="nl-BE" sz="1400" dirty="0">
                          <a:solidFill>
                            <a:srgbClr val="1F407A"/>
                          </a:solidFill>
                        </a:rPr>
                        <a:t> (</a:t>
                      </a:r>
                      <a:r>
                        <a:rPr lang="nl-BE" sz="1400" dirty="0" err="1">
                          <a:solidFill>
                            <a:srgbClr val="1F407A"/>
                          </a:solidFill>
                        </a:rPr>
                        <a:t>uploaded</a:t>
                      </a:r>
                      <a:r>
                        <a:rPr lang="nl-BE" sz="1400" dirty="0">
                          <a:solidFill>
                            <a:srgbClr val="1F407A"/>
                          </a:solidFill>
                        </a:rPr>
                        <a:t>)</a:t>
                      </a:r>
                    </a:p>
                    <a:p>
                      <a:r>
                        <a:rPr lang="nl-BE" sz="1400" dirty="0">
                          <a:solidFill>
                            <a:srgbClr val="1F407A"/>
                          </a:solidFill>
                        </a:rPr>
                        <a:t>running</a:t>
                      </a:r>
                    </a:p>
                    <a:p>
                      <a:r>
                        <a:rPr lang="nl-BE" sz="1400" dirty="0">
                          <a:solidFill>
                            <a:srgbClr val="1F407A"/>
                          </a:solidFill>
                        </a:rPr>
                        <a:t>running</a:t>
                      </a:r>
                    </a:p>
                  </a:txBody>
                  <a:tcPr/>
                </a:tc>
                <a:extLst>
                  <a:ext uri="{0D108BD9-81ED-4DB2-BD59-A6C34878D82A}">
                    <a16:rowId xmlns:a16="http://schemas.microsoft.com/office/drawing/2014/main" val="735868240"/>
                  </a:ext>
                </a:extLst>
              </a:tr>
              <a:tr h="370840">
                <a:tc>
                  <a:txBody>
                    <a:bodyPr/>
                    <a:lstStyle/>
                    <a:p>
                      <a:r>
                        <a:rPr lang="nl-BE" sz="1400" dirty="0">
                          <a:solidFill>
                            <a:srgbClr val="1F407A"/>
                          </a:solidFill>
                        </a:rPr>
                        <a:t>Active analyses</a:t>
                      </a:r>
                    </a:p>
                  </a:txBody>
                  <a:tcPr/>
                </a:tc>
                <a:tc>
                  <a:txBody>
                    <a:bodyPr/>
                    <a:lstStyle/>
                    <a:p>
                      <a:r>
                        <a:rPr lang="nl-BE" sz="1400" dirty="0">
                          <a:solidFill>
                            <a:srgbClr val="1F407A"/>
                          </a:solidFill>
                        </a:rPr>
                        <a:t>3</a:t>
                      </a:r>
                    </a:p>
                  </a:txBody>
                  <a:tcPr/>
                </a:tc>
                <a:tc>
                  <a:txBody>
                    <a:bodyPr/>
                    <a:lstStyle/>
                    <a:p>
                      <a:r>
                        <a:rPr lang="nl-BE" sz="1400" dirty="0">
                          <a:solidFill>
                            <a:srgbClr val="1F407A"/>
                          </a:solidFill>
                        </a:rPr>
                        <a:t>- Lake sector </a:t>
                      </a:r>
                      <a:r>
                        <a:rPr lang="nl-BE" sz="1400" dirty="0" err="1">
                          <a:solidFill>
                            <a:srgbClr val="1F407A"/>
                          </a:solidFill>
                        </a:rPr>
                        <a:t>description</a:t>
                      </a:r>
                      <a:endParaRPr lang="nl-BE" sz="1400" dirty="0">
                        <a:solidFill>
                          <a:srgbClr val="1F407A"/>
                        </a:solidFill>
                      </a:endParaRPr>
                    </a:p>
                    <a:p>
                      <a:r>
                        <a:rPr lang="nl-BE" sz="1400" dirty="0">
                          <a:solidFill>
                            <a:srgbClr val="1F407A"/>
                          </a:solidFill>
                        </a:rPr>
                        <a:t>- </a:t>
                      </a:r>
                      <a:r>
                        <a:rPr lang="nl-BE" sz="1400" dirty="0" err="1">
                          <a:solidFill>
                            <a:srgbClr val="1F407A"/>
                          </a:solidFill>
                        </a:rPr>
                        <a:t>Fate</a:t>
                      </a:r>
                      <a:r>
                        <a:rPr lang="nl-BE" sz="1400" dirty="0">
                          <a:solidFill>
                            <a:srgbClr val="1F407A"/>
                          </a:solidFill>
                        </a:rPr>
                        <a:t> of </a:t>
                      </a:r>
                      <a:r>
                        <a:rPr lang="nl-BE" sz="1400" dirty="0" err="1">
                          <a:solidFill>
                            <a:srgbClr val="1F407A"/>
                          </a:solidFill>
                        </a:rPr>
                        <a:t>global</a:t>
                      </a:r>
                      <a:r>
                        <a:rPr lang="nl-BE" sz="1400" dirty="0">
                          <a:solidFill>
                            <a:srgbClr val="1F407A"/>
                          </a:solidFill>
                        </a:rPr>
                        <a:t> </a:t>
                      </a:r>
                      <a:r>
                        <a:rPr lang="nl-BE" sz="1400" dirty="0" err="1">
                          <a:solidFill>
                            <a:srgbClr val="1F407A"/>
                          </a:solidFill>
                        </a:rPr>
                        <a:t>lake</a:t>
                      </a:r>
                      <a:r>
                        <a:rPr lang="nl-BE" sz="1400" dirty="0">
                          <a:solidFill>
                            <a:srgbClr val="1F407A"/>
                          </a:solidFill>
                        </a:rPr>
                        <a:t> </a:t>
                      </a:r>
                      <a:r>
                        <a:rPr lang="nl-BE" sz="1400" dirty="0" err="1">
                          <a:solidFill>
                            <a:srgbClr val="1F407A"/>
                          </a:solidFill>
                        </a:rPr>
                        <a:t>snow</a:t>
                      </a:r>
                      <a:r>
                        <a:rPr lang="nl-BE" sz="1400" dirty="0">
                          <a:solidFill>
                            <a:srgbClr val="1F407A"/>
                          </a:solidFill>
                        </a:rPr>
                        <a:t>/ice</a:t>
                      </a:r>
                    </a:p>
                    <a:p>
                      <a:r>
                        <a:rPr lang="nl-BE" sz="1400" dirty="0">
                          <a:solidFill>
                            <a:srgbClr val="1F407A"/>
                          </a:solidFill>
                        </a:rPr>
                        <a:t>- GOTM </a:t>
                      </a:r>
                      <a:r>
                        <a:rPr lang="nl-BE" sz="1400" dirty="0" err="1">
                          <a:solidFill>
                            <a:srgbClr val="1F407A"/>
                          </a:solidFill>
                        </a:rPr>
                        <a:t>calibration</a:t>
                      </a:r>
                      <a:r>
                        <a:rPr lang="nl-BE" sz="1400" dirty="0">
                          <a:solidFill>
                            <a:srgbClr val="1F407A"/>
                          </a:solidFill>
                        </a:rPr>
                        <a:t> Erken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400" dirty="0">
                          <a:solidFill>
                            <a:srgbClr val="1F407A"/>
                          </a:solidFill>
                        </a:rPr>
                        <a:t>Uppsala Uni</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400" dirty="0">
                          <a:solidFill>
                            <a:srgbClr val="1F407A"/>
                          </a:solidFill>
                        </a:rPr>
                        <a:t>VUB</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400" dirty="0">
                          <a:solidFill>
                            <a:srgbClr val="1F407A"/>
                          </a:solidFill>
                        </a:rPr>
                        <a:t>Uppsala Uni</a:t>
                      </a:r>
                    </a:p>
                  </a:txBody>
                  <a:tcPr/>
                </a:tc>
                <a:tc>
                  <a:txBody>
                    <a:bodyPr/>
                    <a:lstStyle/>
                    <a:p>
                      <a:r>
                        <a:rPr lang="nl-BE" sz="1400" dirty="0">
                          <a:solidFill>
                            <a:srgbClr val="1F407A"/>
                          </a:solidFill>
                        </a:rPr>
                        <a:t>in </a:t>
                      </a:r>
                      <a:r>
                        <a:rPr lang="nl-BE" sz="1400" dirty="0" err="1">
                          <a:solidFill>
                            <a:srgbClr val="1F407A"/>
                          </a:solidFill>
                        </a:rPr>
                        <a:t>prep</a:t>
                      </a:r>
                      <a:r>
                        <a:rPr lang="nl-BE" sz="1400" dirty="0">
                          <a:solidFill>
                            <a:srgbClr val="1F407A"/>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r>
                        <a:rPr lang="nl-BE" sz="1400" dirty="0">
                          <a:solidFill>
                            <a:srgbClr val="1F407A"/>
                          </a:solidFill>
                        </a:rPr>
                        <a:t>in </a:t>
                      </a:r>
                      <a:r>
                        <a:rPr lang="nl-BE" sz="1400" dirty="0" err="1">
                          <a:solidFill>
                            <a:srgbClr val="1F407A"/>
                          </a:solidFill>
                        </a:rPr>
                        <a:t>prep</a:t>
                      </a:r>
                      <a:r>
                        <a:rPr lang="nl-BE" sz="1400" dirty="0">
                          <a:solidFill>
                            <a:srgbClr val="1F407A"/>
                          </a:solidFill>
                        </a:rPr>
                        <a:t>.</a:t>
                      </a:r>
                    </a:p>
                    <a:p>
                      <a:r>
                        <a:rPr lang="nl-BE" sz="1400" dirty="0">
                          <a:solidFill>
                            <a:srgbClr val="1F407A"/>
                          </a:solidFill>
                        </a:rPr>
                        <a:t>In review</a:t>
                      </a:r>
                    </a:p>
                  </a:txBody>
                  <a:tcPr/>
                </a:tc>
                <a:extLst>
                  <a:ext uri="{0D108BD9-81ED-4DB2-BD59-A6C34878D82A}">
                    <a16:rowId xmlns:a16="http://schemas.microsoft.com/office/drawing/2014/main" val="3139684849"/>
                  </a:ext>
                </a:extLst>
              </a:tr>
              <a:tr h="370840">
                <a:tc>
                  <a:txBody>
                    <a:bodyPr/>
                    <a:lstStyle/>
                    <a:p>
                      <a:r>
                        <a:rPr lang="nl-BE" sz="1400" dirty="0">
                          <a:solidFill>
                            <a:srgbClr val="1F407A"/>
                          </a:solidFill>
                        </a:rPr>
                        <a:t>Lake data</a:t>
                      </a:r>
                    </a:p>
                  </a:txBody>
                  <a:tcPr/>
                </a:tc>
                <a:tc>
                  <a:txBody>
                    <a:bodyPr/>
                    <a:lstStyle/>
                    <a:p>
                      <a:r>
                        <a:rPr lang="nl-BE" sz="1400" dirty="0">
                          <a:solidFill>
                            <a:srgbClr val="1F407A"/>
                          </a:solidFill>
                        </a:rPr>
                        <a:t>62</a:t>
                      </a:r>
                    </a:p>
                  </a:txBody>
                  <a:tcPr/>
                </a:tc>
                <a:tc>
                  <a:txBody>
                    <a:bodyPr/>
                    <a:lstStyle/>
                    <a:p>
                      <a:r>
                        <a:rPr lang="nl-BE" sz="1400" dirty="0">
                          <a:solidFill>
                            <a:srgbClr val="1F407A"/>
                          </a:solidFill>
                        </a:rPr>
                        <a:t>- T &amp; </a:t>
                      </a:r>
                      <a:r>
                        <a:rPr lang="nl-BE" sz="1400" dirty="0" err="1">
                          <a:solidFill>
                            <a:srgbClr val="1F407A"/>
                          </a:solidFill>
                        </a:rPr>
                        <a:t>hypsometry</a:t>
                      </a:r>
                      <a:r>
                        <a:rPr lang="nl-BE" sz="1400" dirty="0">
                          <a:solidFill>
                            <a:srgbClr val="1F407A"/>
                          </a:solidFill>
                        </a:rPr>
                        <a:t> </a:t>
                      </a:r>
                      <a:r>
                        <a:rPr lang="nl-BE" sz="1400" dirty="0" err="1">
                          <a:solidFill>
                            <a:srgbClr val="1F407A"/>
                          </a:solidFill>
                        </a:rPr>
                        <a:t>for</a:t>
                      </a:r>
                      <a:r>
                        <a:rPr lang="nl-BE" sz="1400" dirty="0">
                          <a:solidFill>
                            <a:srgbClr val="1F407A"/>
                          </a:solidFill>
                        </a:rPr>
                        <a:t> </a:t>
                      </a:r>
                      <a:r>
                        <a:rPr lang="nl-BE" sz="1400" dirty="0" err="1">
                          <a:solidFill>
                            <a:srgbClr val="1F407A"/>
                          </a:solidFill>
                        </a:rPr>
                        <a:t>calibration</a:t>
                      </a:r>
                      <a:endParaRPr lang="nl-BE" sz="1400" dirty="0">
                        <a:solidFill>
                          <a:srgbClr val="1F407A"/>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400" dirty="0">
                          <a:solidFill>
                            <a:srgbClr val="1F407A"/>
                          </a:solidFill>
                        </a:rPr>
                        <a:t>multiple</a:t>
                      </a:r>
                    </a:p>
                  </a:txBody>
                  <a:tcPr/>
                </a:tc>
                <a:tc>
                  <a:txBody>
                    <a:bodyPr/>
                    <a:lstStyle/>
                    <a:p>
                      <a:r>
                        <a:rPr lang="nl-BE" sz="1400" dirty="0" err="1">
                          <a:solidFill>
                            <a:srgbClr val="1F407A"/>
                          </a:solidFill>
                        </a:rPr>
                        <a:t>finished</a:t>
                      </a:r>
                      <a:r>
                        <a:rPr lang="nl-BE" sz="1400" dirty="0">
                          <a:solidFill>
                            <a:srgbClr val="1F407A"/>
                          </a:solidFill>
                        </a:rPr>
                        <a:t> (</a:t>
                      </a:r>
                      <a:r>
                        <a:rPr lang="nl-BE" sz="1400" dirty="0" err="1">
                          <a:solidFill>
                            <a:srgbClr val="1F407A"/>
                          </a:solidFill>
                        </a:rPr>
                        <a:t>dropbox</a:t>
                      </a:r>
                      <a:r>
                        <a:rPr lang="nl-BE" sz="1400" dirty="0">
                          <a:solidFill>
                            <a:srgbClr val="1F407A"/>
                          </a:solidFill>
                        </a:rPr>
                        <a:t>)</a:t>
                      </a:r>
                    </a:p>
                  </a:txBody>
                  <a:tcPr/>
                </a:tc>
                <a:extLst>
                  <a:ext uri="{0D108BD9-81ED-4DB2-BD59-A6C34878D82A}">
                    <a16:rowId xmlns:a16="http://schemas.microsoft.com/office/drawing/2014/main" val="1800174757"/>
                  </a:ext>
                </a:extLst>
              </a:tr>
            </a:tbl>
          </a:graphicData>
        </a:graphic>
      </p:graphicFrame>
      <p:grpSp>
        <p:nvGrpSpPr>
          <p:cNvPr id="12" name="Group 11">
            <a:extLst>
              <a:ext uri="{FF2B5EF4-FFF2-40B4-BE49-F238E27FC236}">
                <a16:creationId xmlns:a16="http://schemas.microsoft.com/office/drawing/2014/main" id="{7836A058-DE51-4094-88A2-5E71B8ECC057}"/>
              </a:ext>
            </a:extLst>
          </p:cNvPr>
          <p:cNvGrpSpPr/>
          <p:nvPr/>
        </p:nvGrpSpPr>
        <p:grpSpPr>
          <a:xfrm>
            <a:off x="10524207" y="3277766"/>
            <a:ext cx="1135053" cy="1068538"/>
            <a:chOff x="10691793" y="2533078"/>
            <a:chExt cx="1135053" cy="1068538"/>
          </a:xfrm>
        </p:grpSpPr>
        <p:sp>
          <p:nvSpPr>
            <p:cNvPr id="10" name="TextBox 9">
              <a:extLst>
                <a:ext uri="{FF2B5EF4-FFF2-40B4-BE49-F238E27FC236}">
                  <a16:creationId xmlns:a16="http://schemas.microsoft.com/office/drawing/2014/main" id="{BFEEC6A1-C0AA-41E8-90EE-22E1C6AC75CE}"/>
                </a:ext>
              </a:extLst>
            </p:cNvPr>
            <p:cNvSpPr txBox="1"/>
            <p:nvPr/>
          </p:nvSpPr>
          <p:spPr>
            <a:xfrm>
              <a:off x="10880753" y="2857114"/>
              <a:ext cx="946093" cy="369332"/>
            </a:xfrm>
            <a:prstGeom prst="rect">
              <a:avLst/>
            </a:prstGeom>
            <a:noFill/>
          </p:spPr>
          <p:txBody>
            <a:bodyPr wrap="none" rtlCol="0">
              <a:spAutoFit/>
            </a:bodyPr>
            <a:lstStyle/>
            <a:p>
              <a:r>
                <a:rPr lang="en-GB" dirty="0">
                  <a:solidFill>
                    <a:srgbClr val="0033A0"/>
                  </a:solidFill>
                  <a:latin typeface="Verdana" charset="0"/>
                  <a:ea typeface="Verdana" charset="0"/>
                  <a:cs typeface="Verdana" charset="0"/>
                </a:rPr>
                <a:t>5.6 TB</a:t>
              </a:r>
            </a:p>
          </p:txBody>
        </p:sp>
        <p:sp>
          <p:nvSpPr>
            <p:cNvPr id="11" name="Right Brace 10">
              <a:extLst>
                <a:ext uri="{FF2B5EF4-FFF2-40B4-BE49-F238E27FC236}">
                  <a16:creationId xmlns:a16="http://schemas.microsoft.com/office/drawing/2014/main" id="{2F9A7FC2-6BD0-409E-B795-860960D283A8}"/>
                </a:ext>
              </a:extLst>
            </p:cNvPr>
            <p:cNvSpPr/>
            <p:nvPr/>
          </p:nvSpPr>
          <p:spPr>
            <a:xfrm>
              <a:off x="10691793" y="2533078"/>
              <a:ext cx="188959" cy="1068538"/>
            </a:xfrm>
            <a:prstGeom prst="rightBrace">
              <a:avLst/>
            </a:prstGeom>
            <a:ln w="38100" cap="sq">
              <a:solidFill>
                <a:srgbClr val="1F407A"/>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grpSp>
        <p:nvGrpSpPr>
          <p:cNvPr id="13" name="Group 12">
            <a:extLst>
              <a:ext uri="{FF2B5EF4-FFF2-40B4-BE49-F238E27FC236}">
                <a16:creationId xmlns:a16="http://schemas.microsoft.com/office/drawing/2014/main" id="{2F88655B-E6BE-4278-8B5D-4C13536B7385}"/>
              </a:ext>
            </a:extLst>
          </p:cNvPr>
          <p:cNvGrpSpPr/>
          <p:nvPr/>
        </p:nvGrpSpPr>
        <p:grpSpPr>
          <a:xfrm>
            <a:off x="10545477" y="4790095"/>
            <a:ext cx="1486932" cy="693368"/>
            <a:chOff x="10691793" y="2533078"/>
            <a:chExt cx="1515300" cy="1068538"/>
          </a:xfrm>
        </p:grpSpPr>
        <p:sp>
          <p:nvSpPr>
            <p:cNvPr id="14" name="TextBox 13">
              <a:extLst>
                <a:ext uri="{FF2B5EF4-FFF2-40B4-BE49-F238E27FC236}">
                  <a16:creationId xmlns:a16="http://schemas.microsoft.com/office/drawing/2014/main" id="{F0D6D252-9FA7-41EB-87FE-9B5B56050BE2}"/>
                </a:ext>
              </a:extLst>
            </p:cNvPr>
            <p:cNvSpPr txBox="1"/>
            <p:nvPr/>
          </p:nvSpPr>
          <p:spPr>
            <a:xfrm>
              <a:off x="10880753" y="2592895"/>
              <a:ext cx="1326340" cy="996050"/>
            </a:xfrm>
            <a:prstGeom prst="rect">
              <a:avLst/>
            </a:prstGeom>
            <a:noFill/>
          </p:spPr>
          <p:txBody>
            <a:bodyPr wrap="none" rtlCol="0">
              <a:spAutoFit/>
            </a:bodyPr>
            <a:lstStyle/>
            <a:p>
              <a:r>
                <a:rPr lang="en-GB" dirty="0">
                  <a:solidFill>
                    <a:srgbClr val="0033A0"/>
                  </a:solidFill>
                  <a:latin typeface="Verdana" charset="0"/>
                  <a:ea typeface="Verdana" charset="0"/>
                  <a:cs typeface="Verdana" charset="0"/>
                </a:rPr>
                <a:t>25 ideas</a:t>
              </a:r>
            </a:p>
            <a:p>
              <a:r>
                <a:rPr lang="en-GB" dirty="0">
                  <a:solidFill>
                    <a:srgbClr val="0033A0"/>
                  </a:solidFill>
                  <a:latin typeface="Verdana" charset="0"/>
                  <a:ea typeface="Verdana" charset="0"/>
                  <a:cs typeface="Verdana" charset="0"/>
                </a:rPr>
                <a:t> + yours?</a:t>
              </a:r>
            </a:p>
          </p:txBody>
        </p:sp>
        <p:sp>
          <p:nvSpPr>
            <p:cNvPr id="15" name="Right Brace 14">
              <a:extLst>
                <a:ext uri="{FF2B5EF4-FFF2-40B4-BE49-F238E27FC236}">
                  <a16:creationId xmlns:a16="http://schemas.microsoft.com/office/drawing/2014/main" id="{C2F0F74B-661F-4BA7-92B6-584363B49B51}"/>
                </a:ext>
              </a:extLst>
            </p:cNvPr>
            <p:cNvSpPr/>
            <p:nvPr/>
          </p:nvSpPr>
          <p:spPr>
            <a:xfrm>
              <a:off x="10691793" y="2533078"/>
              <a:ext cx="188959" cy="1068538"/>
            </a:xfrm>
            <a:prstGeom prst="rightBrace">
              <a:avLst/>
            </a:prstGeom>
            <a:ln w="38100" cap="sq">
              <a:solidFill>
                <a:srgbClr val="1F407A"/>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spTree>
    <p:extLst>
      <p:ext uri="{BB962C8B-B14F-4D97-AF65-F5344CB8AC3E}">
        <p14:creationId xmlns:p14="http://schemas.microsoft.com/office/powerpoint/2010/main" val="12064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 VUB THEME">
  <a:themeElements>
    <a:clrScheme name="VUB 2017">
      <a:dk1>
        <a:srgbClr val="000000"/>
      </a:dk1>
      <a:lt1>
        <a:srgbClr val="FFFFFF"/>
      </a:lt1>
      <a:dk2>
        <a:srgbClr val="44546A"/>
      </a:dk2>
      <a:lt2>
        <a:srgbClr val="E7E6E6"/>
      </a:lt2>
      <a:accent1>
        <a:srgbClr val="00339F"/>
      </a:accent1>
      <a:accent2>
        <a:srgbClr val="FF6600"/>
      </a:accent2>
      <a:accent3>
        <a:srgbClr val="E7E6E5"/>
      </a:accent3>
      <a:accent4>
        <a:srgbClr val="4B4B4B"/>
      </a:accent4>
      <a:accent5>
        <a:srgbClr val="577EC1"/>
      </a:accent5>
      <a:accent6>
        <a:srgbClr val="FFAA8B"/>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44450">
          <a:solidFill>
            <a:srgbClr val="0033A0"/>
          </a:solidFill>
        </a:ln>
      </a:spPr>
      <a:bodyPr rtlCol="0" anchor="ctr"/>
      <a:lstStyle>
        <a:defPPr algn="ctr">
          <a:defRPr sz="1600" dirty="0" err="1" smtClean="0">
            <a:solidFill>
              <a:srgbClr val="0033A0"/>
            </a:solidFill>
            <a:latin typeface="Verdana" charset="0"/>
            <a:ea typeface="Verdana" charset="0"/>
            <a:cs typeface="Verdana"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mtClean="0">
            <a:solidFill>
              <a:srgbClr val="0033A0"/>
            </a:solidFill>
            <a:latin typeface="Verdana" charset="0"/>
            <a:ea typeface="Verdana" charset="0"/>
            <a:cs typeface="Verdana" charset="0"/>
          </a:defRPr>
        </a:defPPr>
      </a:lstStyle>
    </a:txDef>
  </a:objectDefaults>
  <a:extraClrSchemeLst/>
  <a:extLst>
    <a:ext uri="{05A4C25C-085E-4340-85A3-A5531E510DB2}">
      <thm15:themeFamily xmlns:thm15="http://schemas.microsoft.com/office/thememl/2012/main" name="VUB-tmp2017" id="{10DC50E6-1B59-A244-B26B-E5A459B5CBCA}" vid="{6CBD3AA6-F9C4-3943-A482-D8B422AB87AD}"/>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VUB-tmp2017</Template>
  <TotalTime>10490</TotalTime>
  <Words>1503</Words>
  <Application>Microsoft Office PowerPoint</Application>
  <PresentationFormat>Widescreen</PresentationFormat>
  <Paragraphs>401</Paragraphs>
  <Slides>26</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LucidaGrande</vt:lpstr>
      <vt:lpstr>Verdana</vt:lpstr>
      <vt:lpstr>1 VUB THEME</vt:lpstr>
      <vt:lpstr>EaSy-lakes? Philosophy and status of the ISIMIP lake sector</vt:lpstr>
      <vt:lpstr>PowerPoint Presentation</vt:lpstr>
      <vt:lpstr>PowerPoint Presentation</vt:lpstr>
      <vt:lpstr>ISIMIP Phases</vt:lpstr>
      <vt:lpstr>Simulation overview</vt:lpstr>
      <vt:lpstr>ESM forcing</vt:lpstr>
      <vt:lpstr>ISIMIP in numbers</vt:lpstr>
      <vt:lpstr>Lake sector simulation strategy</vt:lpstr>
      <vt:lpstr>Where do we stand?</vt:lpstr>
      <vt:lpstr>PowerPoint Presentation</vt:lpstr>
      <vt:lpstr>Example of global run</vt:lpstr>
      <vt:lpstr>PowerPoint Presentation</vt:lpstr>
      <vt:lpstr>Is lake ice disappearing from the earth system? First results from the ISIMIP lake sector</vt:lpstr>
      <vt:lpstr>Observational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lake ice disappearing from the earth system? First results from the ISIMIP lake sector</vt:lpstr>
      <vt:lpstr>CONCLUSIONS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Joyce</dc:creator>
  <cp:lastModifiedBy>Wim THIERY</cp:lastModifiedBy>
  <cp:revision>512</cp:revision>
  <cp:lastPrinted>2016-12-08T10:40:15Z</cp:lastPrinted>
  <dcterms:created xsi:type="dcterms:W3CDTF">2016-12-09T08:44:09Z</dcterms:created>
  <dcterms:modified xsi:type="dcterms:W3CDTF">2019-10-22T11:58:00Z</dcterms:modified>
</cp:coreProperties>
</file>