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</p:sldMasterIdLst>
  <p:notesMasterIdLst>
    <p:notesMasterId r:id="rId6"/>
  </p:notesMasterIdLst>
  <p:sldIdLst>
    <p:sldId id="256" r:id="rId4"/>
    <p:sldId id="257" r:id="rId5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158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4098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altLang="fr-FR" noProof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 i="1" smtClean="0">
                <a:solidFill>
                  <a:srgbClr val="0000FF"/>
                </a:solidFill>
                <a:cs typeface="Segoe UI" charset="0"/>
              </a:defRPr>
            </a:lvl1pPr>
          </a:lstStyle>
          <a:p>
            <a:pPr>
              <a:defRPr/>
            </a:pPr>
            <a:endParaRPr lang="en-GB" altLang="fr-FR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 i="1" smtClean="0">
                <a:solidFill>
                  <a:srgbClr val="0000FF"/>
                </a:solidFill>
                <a:cs typeface="Segoe UI" charset="0"/>
              </a:defRPr>
            </a:lvl1pPr>
          </a:lstStyle>
          <a:p>
            <a:pPr>
              <a:defRPr/>
            </a:pPr>
            <a:endParaRPr lang="en-GB" altLang="fr-F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 i="1" smtClean="0">
                <a:solidFill>
                  <a:srgbClr val="0000FF"/>
                </a:solidFill>
                <a:cs typeface="Segoe UI" charset="0"/>
              </a:defRPr>
            </a:lvl1pPr>
          </a:lstStyle>
          <a:p>
            <a:pPr>
              <a:defRPr/>
            </a:pPr>
            <a:endParaRPr lang="en-GB" altLang="fr-FR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 i="1" smtClean="0">
                <a:solidFill>
                  <a:srgbClr val="0000FF"/>
                </a:solidFill>
                <a:cs typeface="Segoe UI" charset="0"/>
              </a:defRPr>
            </a:lvl1pPr>
          </a:lstStyle>
          <a:p>
            <a:pPr>
              <a:defRPr/>
            </a:pPr>
            <a:fld id="{88F395F7-0E0D-4CA1-87FE-BBB7AC4F3480}" type="slidenum">
              <a:rPr lang="en-GB" altLang="fr-FR"/>
              <a:pPr>
                <a:defRPr/>
              </a:pPr>
              <a:t>‹N°›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3802336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BBDC1A61-F147-436B-8780-D55B5B170ECF}" type="slidenum">
              <a:rPr lang="en-GB" altLang="fr-FR">
                <a:solidFill>
                  <a:srgbClr val="0000FF"/>
                </a:solidFill>
              </a:rPr>
              <a:pPr eaLnBrk="1"/>
              <a:t>1</a:t>
            </a:fld>
            <a:endParaRPr lang="en-GB" altLang="fr-FR">
              <a:solidFill>
                <a:srgbClr val="0000FF"/>
              </a:solidFill>
            </a:endParaRPr>
          </a:p>
        </p:txBody>
      </p:sp>
      <p:sp>
        <p:nvSpPr>
          <p:cNvPr id="6147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8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47700" y="5197475"/>
            <a:ext cx="6048375" cy="481171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alt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91BACD2B-B04A-44AB-831D-2FF9EB70B0C3}" type="slidenum">
              <a:rPr lang="en-GB" altLang="fr-FR">
                <a:solidFill>
                  <a:srgbClr val="0000FF"/>
                </a:solidFill>
              </a:rPr>
              <a:pPr eaLnBrk="1"/>
              <a:t>2</a:t>
            </a:fld>
            <a:endParaRPr lang="en-GB" altLang="fr-FR">
              <a:solidFill>
                <a:srgbClr val="0000FF"/>
              </a:solidFill>
            </a:endParaRPr>
          </a:p>
        </p:txBody>
      </p:sp>
      <p:sp>
        <p:nvSpPr>
          <p:cNvPr id="7171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72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8486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9359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656513" y="-38100"/>
            <a:ext cx="2384425" cy="68040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3238" y="-38100"/>
            <a:ext cx="7000875" cy="68040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6264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fr-FR"/>
              <a:t>15</a:t>
            </a:r>
            <a:r>
              <a:rPr lang="en-GB" altLang="fr-FR" baseline="33000"/>
              <a:t>th</a:t>
            </a:r>
            <a:r>
              <a:rPr lang="en-GB" altLang="fr-FR"/>
              <a:t> ALADIN PAC meeting, 22 May 2018</a:t>
            </a:r>
          </a:p>
        </p:txBody>
      </p:sp>
    </p:spTree>
    <p:extLst>
      <p:ext uri="{BB962C8B-B14F-4D97-AF65-F5344CB8AC3E}">
        <p14:creationId xmlns:p14="http://schemas.microsoft.com/office/powerpoint/2010/main" val="15440477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fr-FR"/>
              <a:t>15</a:t>
            </a:r>
            <a:r>
              <a:rPr lang="en-GB" altLang="fr-FR" baseline="33000"/>
              <a:t>th</a:t>
            </a:r>
            <a:r>
              <a:rPr lang="en-GB" altLang="fr-FR"/>
              <a:t> ALADIN PAC meeting, 22 May 2018</a:t>
            </a:r>
          </a:p>
        </p:txBody>
      </p:sp>
    </p:spTree>
    <p:extLst>
      <p:ext uri="{BB962C8B-B14F-4D97-AF65-F5344CB8AC3E}">
        <p14:creationId xmlns:p14="http://schemas.microsoft.com/office/powerpoint/2010/main" val="9429204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fr-FR"/>
              <a:t>15</a:t>
            </a:r>
            <a:r>
              <a:rPr lang="en-GB" altLang="fr-FR" baseline="33000"/>
              <a:t>th</a:t>
            </a:r>
            <a:r>
              <a:rPr lang="en-GB" altLang="fr-FR"/>
              <a:t> ALADIN PAC meeting, 22 May 2018</a:t>
            </a:r>
          </a:p>
        </p:txBody>
      </p:sp>
    </p:spTree>
    <p:extLst>
      <p:ext uri="{BB962C8B-B14F-4D97-AF65-F5344CB8AC3E}">
        <p14:creationId xmlns:p14="http://schemas.microsoft.com/office/powerpoint/2010/main" val="42461650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3238" y="5759450"/>
            <a:ext cx="4457700" cy="39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13338" y="5759450"/>
            <a:ext cx="4459287" cy="39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fr-FR"/>
              <a:t>15</a:t>
            </a:r>
            <a:r>
              <a:rPr lang="en-GB" altLang="fr-FR" baseline="33000"/>
              <a:t>th</a:t>
            </a:r>
            <a:r>
              <a:rPr lang="en-GB" altLang="fr-FR"/>
              <a:t> ALADIN PAC meeting, 22 May 2018</a:t>
            </a:r>
          </a:p>
        </p:txBody>
      </p:sp>
    </p:spTree>
    <p:extLst>
      <p:ext uri="{BB962C8B-B14F-4D97-AF65-F5344CB8AC3E}">
        <p14:creationId xmlns:p14="http://schemas.microsoft.com/office/powerpoint/2010/main" val="32269459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fr-FR"/>
              <a:t>15</a:t>
            </a:r>
            <a:r>
              <a:rPr lang="en-GB" altLang="fr-FR" baseline="33000"/>
              <a:t>th</a:t>
            </a:r>
            <a:r>
              <a:rPr lang="en-GB" altLang="fr-FR"/>
              <a:t> ALADIN PAC meeting, 22 May 2018</a:t>
            </a:r>
          </a:p>
        </p:txBody>
      </p:sp>
    </p:spTree>
    <p:extLst>
      <p:ext uri="{BB962C8B-B14F-4D97-AF65-F5344CB8AC3E}">
        <p14:creationId xmlns:p14="http://schemas.microsoft.com/office/powerpoint/2010/main" val="4227774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fr-FR"/>
              <a:t>15</a:t>
            </a:r>
            <a:r>
              <a:rPr lang="en-GB" altLang="fr-FR" baseline="33000"/>
              <a:t>th</a:t>
            </a:r>
            <a:r>
              <a:rPr lang="en-GB" altLang="fr-FR"/>
              <a:t> ALADIN PAC meeting, 22 May 2018</a:t>
            </a:r>
          </a:p>
        </p:txBody>
      </p:sp>
    </p:spTree>
    <p:extLst>
      <p:ext uri="{BB962C8B-B14F-4D97-AF65-F5344CB8AC3E}">
        <p14:creationId xmlns:p14="http://schemas.microsoft.com/office/powerpoint/2010/main" val="42215936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fr-FR"/>
              <a:t>15</a:t>
            </a:r>
            <a:r>
              <a:rPr lang="en-GB" altLang="fr-FR" baseline="33000"/>
              <a:t>th</a:t>
            </a:r>
            <a:r>
              <a:rPr lang="en-GB" altLang="fr-FR"/>
              <a:t> ALADIN PAC meeting, 22 May 2018</a:t>
            </a:r>
          </a:p>
        </p:txBody>
      </p:sp>
    </p:spTree>
    <p:extLst>
      <p:ext uri="{BB962C8B-B14F-4D97-AF65-F5344CB8AC3E}">
        <p14:creationId xmlns:p14="http://schemas.microsoft.com/office/powerpoint/2010/main" val="26436744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fr-FR"/>
              <a:t>15</a:t>
            </a:r>
            <a:r>
              <a:rPr lang="en-GB" altLang="fr-FR" baseline="33000"/>
              <a:t>th</a:t>
            </a:r>
            <a:r>
              <a:rPr lang="en-GB" altLang="fr-FR"/>
              <a:t> ALADIN PAC meeting, 22 May 2018</a:t>
            </a:r>
          </a:p>
        </p:txBody>
      </p:sp>
    </p:spTree>
    <p:extLst>
      <p:ext uri="{BB962C8B-B14F-4D97-AF65-F5344CB8AC3E}">
        <p14:creationId xmlns:p14="http://schemas.microsoft.com/office/powerpoint/2010/main" val="767592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43195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fr-FR"/>
              <a:t>15</a:t>
            </a:r>
            <a:r>
              <a:rPr lang="en-GB" altLang="fr-FR" baseline="33000"/>
              <a:t>th</a:t>
            </a:r>
            <a:r>
              <a:rPr lang="en-GB" altLang="fr-FR"/>
              <a:t> ALADIN PAC meeting, 22 May 2018</a:t>
            </a:r>
          </a:p>
        </p:txBody>
      </p:sp>
    </p:spTree>
    <p:extLst>
      <p:ext uri="{BB962C8B-B14F-4D97-AF65-F5344CB8AC3E}">
        <p14:creationId xmlns:p14="http://schemas.microsoft.com/office/powerpoint/2010/main" val="36470381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fr-FR"/>
              <a:t>15</a:t>
            </a:r>
            <a:r>
              <a:rPr lang="en-GB" altLang="fr-FR" baseline="33000"/>
              <a:t>th</a:t>
            </a:r>
            <a:r>
              <a:rPr lang="en-GB" altLang="fr-FR"/>
              <a:t> ALADIN PAC meeting, 22 May 2018</a:t>
            </a:r>
          </a:p>
        </p:txBody>
      </p:sp>
    </p:spTree>
    <p:extLst>
      <p:ext uri="{BB962C8B-B14F-4D97-AF65-F5344CB8AC3E}">
        <p14:creationId xmlns:p14="http://schemas.microsoft.com/office/powerpoint/2010/main" val="8930532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469188" y="177800"/>
            <a:ext cx="2320925" cy="63722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3238" y="177800"/>
            <a:ext cx="6813550" cy="63722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fr-FR"/>
              <a:t>15</a:t>
            </a:r>
            <a:r>
              <a:rPr lang="en-GB" altLang="fr-FR" baseline="33000"/>
              <a:t>th</a:t>
            </a:r>
            <a:r>
              <a:rPr lang="en-GB" altLang="fr-FR"/>
              <a:t> ALADIN PAC meeting, 22 May 2018</a:t>
            </a:r>
          </a:p>
        </p:txBody>
      </p:sp>
    </p:spTree>
    <p:extLst>
      <p:ext uri="{BB962C8B-B14F-4D97-AF65-F5344CB8AC3E}">
        <p14:creationId xmlns:p14="http://schemas.microsoft.com/office/powerpoint/2010/main" val="3213390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60204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4825" y="1763713"/>
            <a:ext cx="9072563" cy="49895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67702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1980266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46136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70979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57564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9486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91540840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9970141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4311055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4825" y="1763713"/>
            <a:ext cx="9072563" cy="49895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1285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922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3238" y="1079500"/>
            <a:ext cx="4457700" cy="5686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13338" y="1079500"/>
            <a:ext cx="4459287" cy="5686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05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5530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6274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892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717754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960113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26" Type="http://schemas.openxmlformats.org/officeDocument/2006/relationships/image" Target="../media/image14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pn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5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20" Type="http://schemas.openxmlformats.org/officeDocument/2006/relationships/image" Target="../media/image8.png"/><Relationship Id="rId29" Type="http://schemas.openxmlformats.org/officeDocument/2006/relationships/image" Target="../media/image17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2.jpe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23" Type="http://schemas.openxmlformats.org/officeDocument/2006/relationships/image" Target="../media/image11.png"/><Relationship Id="rId28" Type="http://schemas.openxmlformats.org/officeDocument/2006/relationships/image" Target="../media/image16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Relationship Id="rId22" Type="http://schemas.openxmlformats.org/officeDocument/2006/relationships/image" Target="../media/image10.png"/><Relationship Id="rId27" Type="http://schemas.openxmlformats.org/officeDocument/2006/relationships/image" Target="../media/image15.png"/><Relationship Id="rId30" Type="http://schemas.openxmlformats.org/officeDocument/2006/relationships/image" Target="../media/image18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9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400175" y="-38100"/>
            <a:ext cx="8640763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smtClean="0"/>
              <a:t>Cliquez pour éditer le format du texte-titre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079500"/>
            <a:ext cx="9069387" cy="568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448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smtClean="0"/>
              <a:t>Cliquez pour éditer le format du plan de texte</a:t>
            </a:r>
          </a:p>
          <a:p>
            <a:pPr lvl="1"/>
            <a:r>
              <a:rPr lang="en-GB" altLang="fr-FR" smtClean="0"/>
              <a:t>Second niveau de plan</a:t>
            </a:r>
          </a:p>
          <a:p>
            <a:pPr lvl="2"/>
            <a:r>
              <a:rPr lang="en-GB" altLang="fr-FR" smtClean="0"/>
              <a:t>Troisième niveau de plan</a:t>
            </a:r>
          </a:p>
          <a:p>
            <a:pPr lvl="3"/>
            <a:r>
              <a:rPr lang="en-GB" altLang="fr-FR" smtClean="0"/>
              <a:t>Quatrième niveau de plan</a:t>
            </a:r>
          </a:p>
          <a:p>
            <a:pPr lvl="4"/>
            <a:r>
              <a:rPr lang="en-GB" altLang="fr-FR" smtClean="0"/>
              <a:t>Cinquième niveau de plan</a:t>
            </a:r>
          </a:p>
          <a:p>
            <a:pPr lvl="4"/>
            <a:r>
              <a:rPr lang="en-GB" altLang="fr-FR" smtClean="0"/>
              <a:t>Sixième niveau de plan</a:t>
            </a:r>
          </a:p>
          <a:p>
            <a:pPr lvl="4"/>
            <a:r>
              <a:rPr lang="en-GB" altLang="fr-FR" smtClean="0"/>
              <a:t>Septième niveau de plan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25400"/>
            <a:ext cx="13620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9" name="Picture 4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463" y="6892925"/>
            <a:ext cx="406400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30" name="Picture 5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432"/>
          <a:stretch>
            <a:fillRect/>
          </a:stretch>
        </p:blipFill>
        <p:spPr bwMode="auto">
          <a:xfrm>
            <a:off x="8731250" y="6761163"/>
            <a:ext cx="665163" cy="70643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31" name="Picture 6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138" y="6865938"/>
            <a:ext cx="5810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32" name="Picture 7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800" y="6902450"/>
            <a:ext cx="522288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33" name="Picture 8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8988" y="6978650"/>
            <a:ext cx="62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34" name="Picture 9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0738" y="6891338"/>
            <a:ext cx="395287" cy="52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35" name="Picture 10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00" y="6878638"/>
            <a:ext cx="422275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36" name="Picture 11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6905625"/>
            <a:ext cx="42227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37" name="Picture 12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900" y="7005638"/>
            <a:ext cx="814388" cy="30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38" name="Picture 13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0000">
            <a:off x="3436938" y="6975475"/>
            <a:ext cx="541337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39" name="Picture 14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6063" y="6892925"/>
            <a:ext cx="525462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40" name="Picture 15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1463" y="6899275"/>
            <a:ext cx="519112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41" name="Picture 16"/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1488" y="6878638"/>
            <a:ext cx="460375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42" name="Rectangle 17"/>
          <p:cNvSpPr>
            <a:spLocks noChangeArrowheads="1"/>
          </p:cNvSpPr>
          <p:nvPr/>
        </p:nvSpPr>
        <p:spPr bwMode="auto">
          <a:xfrm>
            <a:off x="0" y="25400"/>
            <a:ext cx="10042525" cy="838200"/>
          </a:xfrm>
          <a:prstGeom prst="rect">
            <a:avLst/>
          </a:prstGeom>
          <a:solidFill>
            <a:srgbClr val="729FCF">
              <a:alpha val="9804"/>
            </a:srgbClr>
          </a:solidFill>
          <a:ln w="9525">
            <a:solidFill>
              <a:srgbClr val="3465A4">
                <a:alpha val="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altLang="fr-FR"/>
          </a:p>
        </p:txBody>
      </p:sp>
      <p:sp>
        <p:nvSpPr>
          <p:cNvPr id="1043" name="Rectangle 18"/>
          <p:cNvSpPr>
            <a:spLocks noChangeArrowheads="1"/>
          </p:cNvSpPr>
          <p:nvPr/>
        </p:nvSpPr>
        <p:spPr bwMode="auto">
          <a:xfrm>
            <a:off x="0" y="6767513"/>
            <a:ext cx="10152063" cy="936625"/>
          </a:xfrm>
          <a:prstGeom prst="rect">
            <a:avLst/>
          </a:prstGeom>
          <a:solidFill>
            <a:srgbClr val="99CCFF">
              <a:alpha val="20000"/>
            </a:srgbClr>
          </a:solidFill>
          <a:ln w="9525">
            <a:solidFill>
              <a:srgbClr val="3465A4">
                <a:alpha val="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altLang="fr-FR"/>
          </a:p>
        </p:txBody>
      </p:sp>
      <p:pic>
        <p:nvPicPr>
          <p:cNvPr id="1044" name="Picture 19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24" r="75089" b="75"/>
          <a:stretch>
            <a:fillRect/>
          </a:stretch>
        </p:blipFill>
        <p:spPr bwMode="auto">
          <a:xfrm>
            <a:off x="7740650" y="6940550"/>
            <a:ext cx="25876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6224" r="75089" b="75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45" name="Picture 20"/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89" r="12791" b="75"/>
          <a:stretch>
            <a:fillRect/>
          </a:stretch>
        </p:blipFill>
        <p:spPr bwMode="auto">
          <a:xfrm>
            <a:off x="8086725" y="6940550"/>
            <a:ext cx="69215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37289" r="12791" b="75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46" name="Picture 21"/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77" t="19984" r="18892" b="20018"/>
          <a:stretch>
            <a:fillRect/>
          </a:stretch>
        </p:blipFill>
        <p:spPr bwMode="auto">
          <a:xfrm>
            <a:off x="6034088" y="6832600"/>
            <a:ext cx="503237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15077" t="19984" r="18892" b="20018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47" name="Picture 22"/>
          <p:cNvPicPr>
            <a:picLocks noChangeAspect="1" noChangeArrowheads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6983413"/>
            <a:ext cx="741363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0000FF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0000FF"/>
          </a:solidFill>
          <a:latin typeface="Arial" charset="0"/>
          <a:ea typeface="Microsoft YaHei" charset="-122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0000FF"/>
          </a:solidFill>
          <a:latin typeface="Arial" charset="0"/>
          <a:ea typeface="Microsoft YaHei" charset="-122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0000FF"/>
          </a:solidFill>
          <a:latin typeface="Arial" charset="0"/>
          <a:ea typeface="Microsoft YaHei" charset="-122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0000FF"/>
          </a:solidFill>
          <a:latin typeface="Arial" charset="0"/>
          <a:ea typeface="Microsoft YaHei" charset="-122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0000FF"/>
          </a:solidFill>
          <a:latin typeface="Arial" charset="0"/>
          <a:ea typeface="Microsoft YaHei" charset="-122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0000FF"/>
          </a:solidFill>
          <a:latin typeface="Arial" charset="0"/>
          <a:ea typeface="Microsoft YaHei" charset="-122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0000FF"/>
          </a:solidFill>
          <a:latin typeface="Arial" charset="0"/>
          <a:ea typeface="Microsoft YaHei" charset="-122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0000FF"/>
          </a:solidFill>
          <a:latin typeface="Arial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" y="163513"/>
            <a:ext cx="7602538" cy="442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80175" y="177800"/>
            <a:ext cx="3309938" cy="637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smtClean="0"/>
              <a:t>Cliquez pour éditer le format du texte-titre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5759450"/>
            <a:ext cx="9069387" cy="39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448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smtClean="0"/>
              <a:t>Click to edit the outline text format</a:t>
            </a:r>
          </a:p>
          <a:p>
            <a:pPr lvl="1"/>
            <a:r>
              <a:rPr lang="en-GB" altLang="fr-FR" smtClean="0"/>
              <a:t>Second Outline Level</a:t>
            </a:r>
          </a:p>
          <a:p>
            <a:pPr lvl="2"/>
            <a:r>
              <a:rPr lang="en-GB" altLang="fr-FR" smtClean="0"/>
              <a:t>Third Outline Level</a:t>
            </a:r>
          </a:p>
          <a:p>
            <a:pPr lvl="3"/>
            <a:r>
              <a:rPr lang="en-GB" altLang="fr-FR" smtClean="0"/>
              <a:t>Fourth Outline Level</a:t>
            </a:r>
          </a:p>
          <a:p>
            <a:pPr lvl="4"/>
            <a:r>
              <a:rPr lang="en-GB" altLang="fr-FR" smtClean="0"/>
              <a:t>Fifth Outline Level</a:t>
            </a:r>
          </a:p>
          <a:p>
            <a:pPr lvl="4"/>
            <a:r>
              <a:rPr lang="en-GB" altLang="fr-FR" smtClean="0"/>
              <a:t>Sixth Outline Level</a:t>
            </a:r>
          </a:p>
          <a:p>
            <a:pPr lvl="4"/>
            <a:r>
              <a:rPr lang="en-GB" altLang="fr-FR" smtClean="0"/>
              <a:t>Seventh Outline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03238" y="7056438"/>
            <a:ext cx="8997950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 sz="1400" i="1" smtClean="0">
                <a:solidFill>
                  <a:srgbClr val="0000FF"/>
                </a:solidFill>
                <a:cs typeface="Segoe UI" charset="0"/>
              </a:defRPr>
            </a:lvl1pPr>
          </a:lstStyle>
          <a:p>
            <a:pPr>
              <a:defRPr/>
            </a:pPr>
            <a:r>
              <a:rPr lang="en-GB" altLang="fr-FR"/>
              <a:t>15</a:t>
            </a:r>
            <a:r>
              <a:rPr lang="en-GB" altLang="fr-FR" baseline="33000"/>
              <a:t>th</a:t>
            </a:r>
            <a:r>
              <a:rPr lang="en-GB" altLang="fr-FR"/>
              <a:t> ALADIN PAC meeting, 22 May 2018</a:t>
            </a:r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-71438" y="0"/>
            <a:ext cx="7488238" cy="7559675"/>
          </a:xfrm>
          <a:prstGeom prst="rect">
            <a:avLst/>
          </a:prstGeom>
          <a:gradFill rotWithShape="0">
            <a:gsLst>
              <a:gs pos="0">
                <a:srgbClr val="729FCF">
                  <a:alpha val="0"/>
                </a:srgbClr>
              </a:gs>
              <a:gs pos="100000">
                <a:srgbClr val="729FCF">
                  <a:alpha val="31000"/>
                </a:srgbClr>
              </a:gs>
            </a:gsLst>
            <a:lin ang="10800000" scaled="1"/>
          </a:gradFill>
          <a:ln w="9525">
            <a:solidFill>
              <a:srgbClr val="3465A4">
                <a:alpha val="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dt="0"/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0000FF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0000FF"/>
          </a:solidFill>
          <a:latin typeface="Arial" charset="0"/>
          <a:ea typeface="Microsoft YaHei" charset="-122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0000FF"/>
          </a:solidFill>
          <a:latin typeface="Arial" charset="0"/>
          <a:ea typeface="Microsoft YaHei" charset="-122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0000FF"/>
          </a:solidFill>
          <a:latin typeface="Arial" charset="0"/>
          <a:ea typeface="Microsoft YaHei" charset="-122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0000FF"/>
          </a:solidFill>
          <a:latin typeface="Arial" charset="0"/>
          <a:ea typeface="Microsoft YaHei" charset="-122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0000FF"/>
          </a:solidFill>
          <a:latin typeface="Arial" charset="0"/>
          <a:ea typeface="Microsoft YaHei" charset="-122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0000FF"/>
          </a:solidFill>
          <a:latin typeface="Arial" charset="0"/>
          <a:ea typeface="Microsoft YaHei" charset="-122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0000FF"/>
          </a:solidFill>
          <a:latin typeface="Arial" charset="0"/>
          <a:ea typeface="Microsoft YaHei" charset="-122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0000FF"/>
          </a:solidFill>
          <a:latin typeface="Arial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roid Sans" charset="0"/>
          <a:cs typeface="Droid Sans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roid Sans" charset="0"/>
          <a:cs typeface="Droid Sans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roid Sans" charset="0"/>
          <a:cs typeface="Droid Sans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roid Sans" charset="0"/>
          <a:cs typeface="Droid Sans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roid Sans" charset="0"/>
          <a:cs typeface="Droid Sans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roid Sans" charset="0"/>
          <a:cs typeface="Droid Sans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roid Sans" charset="0"/>
          <a:cs typeface="Droid Sans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roid Sans" charset="0"/>
          <a:cs typeface="Droid Sans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Espace réservé du pied de page 1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r>
              <a:rPr lang="en-GB" altLang="fr-FR">
                <a:solidFill>
                  <a:srgbClr val="0000FF"/>
                </a:solidFill>
              </a:rPr>
              <a:t>15</a:t>
            </a:r>
            <a:r>
              <a:rPr lang="en-GB" altLang="fr-FR" baseline="33000">
                <a:solidFill>
                  <a:srgbClr val="0000FF"/>
                </a:solidFill>
              </a:rPr>
              <a:t>th</a:t>
            </a:r>
            <a:r>
              <a:rPr lang="en-GB" altLang="fr-FR">
                <a:solidFill>
                  <a:srgbClr val="0000FF"/>
                </a:solidFill>
              </a:rPr>
              <a:t> ALADIN PAC meeting, 22 May 2018</a:t>
            </a:r>
          </a:p>
        </p:txBody>
      </p:sp>
      <p:sp>
        <p:nvSpPr>
          <p:cNvPr id="3075" name="Text Box 1"/>
          <p:cNvSpPr txBox="1">
            <a:spLocks noChangeArrowheads="1"/>
          </p:cNvSpPr>
          <p:nvPr/>
        </p:nvSpPr>
        <p:spPr bwMode="auto">
          <a:xfrm>
            <a:off x="4392613" y="2663825"/>
            <a:ext cx="5327650" cy="324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altLang="fr-FR"/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5327650" y="5400675"/>
            <a:ext cx="4103688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1002" rIns="90000" bIns="45000"/>
          <a:lstStyle>
            <a:lvl1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r>
              <a:rPr lang="en-GB" altLang="fr-FR" i="1">
                <a:solidFill>
                  <a:srgbClr val="0000FF"/>
                </a:solidFill>
              </a:rPr>
              <a:t>http://www.umr-cnrm.fr/aladin/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400175" y="-38100"/>
            <a:ext cx="8642350" cy="901700"/>
          </a:xfrm>
        </p:spPr>
        <p:txBody>
          <a:bodyPr tIns="39116"/>
          <a:lstStyle/>
          <a:p>
            <a:pPr eaLnBrk="1"/>
            <a:endParaRPr lang="fr-FR" altLang="fr-FR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fr-FR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fr-FR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fr-FR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fr-FR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Arial"/>
        <a:ea typeface="Droid Sans"/>
        <a:cs typeface="Droid Sans"/>
      </a:majorFont>
      <a:minorFont>
        <a:latin typeface="Arial"/>
        <a:ea typeface="Droid Sans"/>
        <a:cs typeface="Droid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fr-FR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fr-FR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1718</TotalTime>
  <Words>14</Words>
  <Application>Microsoft Office PowerPoint</Application>
  <PresentationFormat>Personnalisé</PresentationFormat>
  <Paragraphs>4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Arial</vt:lpstr>
      <vt:lpstr>Microsoft YaHei</vt:lpstr>
      <vt:lpstr>Times New Roman</vt:lpstr>
      <vt:lpstr>Droid Sans</vt:lpstr>
      <vt:lpstr>Segoe UI</vt:lpstr>
      <vt:lpstr>Thème Office</vt:lpstr>
      <vt:lpstr>1_Thème Office</vt:lpstr>
      <vt:lpstr>2_Thème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Patricia POTTIER</dc:creator>
  <cp:lastModifiedBy>Pottier Patricia</cp:lastModifiedBy>
  <cp:revision>77</cp:revision>
  <cp:lastPrinted>1601-01-01T00:00:00Z</cp:lastPrinted>
  <dcterms:created xsi:type="dcterms:W3CDTF">2016-11-30T06:29:58Z</dcterms:created>
  <dcterms:modified xsi:type="dcterms:W3CDTF">2018-04-06T06:51:08Z</dcterms:modified>
</cp:coreProperties>
</file>